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8" r:id="rId5"/>
    <p:sldId id="259" r:id="rId6"/>
  </p:sldIdLst>
  <p:sldSz cx="12192000" cy="6858000"/>
  <p:notesSz cx="6980238"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3FC899-A924-47F9-9CC1-1113B1106DE2}" v="360" dt="2025-04-09T13:16:26.0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54" autoAdjust="0"/>
    <p:restoredTop sz="94660"/>
  </p:normalViewPr>
  <p:slideViewPr>
    <p:cSldViewPr snapToGrid="0">
      <p:cViewPr>
        <p:scale>
          <a:sx n="66" d="100"/>
          <a:sy n="66" d="100"/>
        </p:scale>
        <p:origin x="-1061" y="2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Osborne" userId="41867911-eb68-47a4-8b84-96e38b737ed0" providerId="ADAL" clId="{D73FC899-A924-47F9-9CC1-1113B1106DE2}"/>
    <pc:docChg chg="undo redo custSel modSld">
      <pc:chgData name="Thomas Osborne" userId="41867911-eb68-47a4-8b84-96e38b737ed0" providerId="ADAL" clId="{D73FC899-A924-47F9-9CC1-1113B1106DE2}" dt="2025-04-09T13:26:42.554" v="593" actId="1076"/>
      <pc:docMkLst>
        <pc:docMk/>
      </pc:docMkLst>
      <pc:sldChg chg="addSp delSp modSp mod">
        <pc:chgData name="Thomas Osborne" userId="41867911-eb68-47a4-8b84-96e38b737ed0" providerId="ADAL" clId="{D73FC899-A924-47F9-9CC1-1113B1106DE2}" dt="2025-04-09T13:26:42.554" v="593" actId="1076"/>
        <pc:sldMkLst>
          <pc:docMk/>
          <pc:sldMk cId="1233825581" sldId="258"/>
        </pc:sldMkLst>
        <pc:spChg chg="add del mod">
          <ac:chgData name="Thomas Osborne" userId="41867911-eb68-47a4-8b84-96e38b737ed0" providerId="ADAL" clId="{D73FC899-A924-47F9-9CC1-1113B1106DE2}" dt="2025-04-09T12:59:15.545" v="326" actId="478"/>
          <ac:spMkLst>
            <pc:docMk/>
            <pc:sldMk cId="1233825581" sldId="258"/>
            <ac:spMk id="2" creationId="{AC940A30-6454-52A3-4507-41B647AEBB64}"/>
          </ac:spMkLst>
        </pc:spChg>
        <pc:spChg chg="mod">
          <ac:chgData name="Thomas Osborne" userId="41867911-eb68-47a4-8b84-96e38b737ed0" providerId="ADAL" clId="{D73FC899-A924-47F9-9CC1-1113B1106DE2}" dt="2025-04-09T13:15:04.538" v="499" actId="14100"/>
          <ac:spMkLst>
            <pc:docMk/>
            <pc:sldMk cId="1233825581" sldId="258"/>
            <ac:spMk id="7" creationId="{7B0969D9-C5AA-C3E2-6283-D3D2F9EE1B0A}"/>
          </ac:spMkLst>
        </pc:spChg>
        <pc:spChg chg="mod">
          <ac:chgData name="Thomas Osborne" userId="41867911-eb68-47a4-8b84-96e38b737ed0" providerId="ADAL" clId="{D73FC899-A924-47F9-9CC1-1113B1106DE2}" dt="2025-04-03T15:43:32.580" v="58" actId="20577"/>
          <ac:spMkLst>
            <pc:docMk/>
            <pc:sldMk cId="1233825581" sldId="258"/>
            <ac:spMk id="9" creationId="{DCEE7B23-9A63-A505-0F4A-D2CAE88FA3EB}"/>
          </ac:spMkLst>
        </pc:spChg>
        <pc:spChg chg="add del mod">
          <ac:chgData name="Thomas Osborne" userId="41867911-eb68-47a4-8b84-96e38b737ed0" providerId="ADAL" clId="{D73FC899-A924-47F9-9CC1-1113B1106DE2}" dt="2025-04-09T13:15:08.777" v="501" actId="478"/>
          <ac:spMkLst>
            <pc:docMk/>
            <pc:sldMk cId="1233825581" sldId="258"/>
            <ac:spMk id="10" creationId="{186A2BEB-5D2B-1A8E-74AB-4936946376C7}"/>
          </ac:spMkLst>
        </pc:spChg>
        <pc:spChg chg="add mod">
          <ac:chgData name="Thomas Osborne" userId="41867911-eb68-47a4-8b84-96e38b737ed0" providerId="ADAL" clId="{D73FC899-A924-47F9-9CC1-1113B1106DE2}" dt="2025-04-09T13:11:12.210" v="472" actId="1076"/>
          <ac:spMkLst>
            <pc:docMk/>
            <pc:sldMk cId="1233825581" sldId="258"/>
            <ac:spMk id="16" creationId="{4486EC2D-CBCD-0CCE-5762-370FE7B1520D}"/>
          </ac:spMkLst>
        </pc:spChg>
        <pc:spChg chg="del">
          <ac:chgData name="Thomas Osborne" userId="41867911-eb68-47a4-8b84-96e38b737ed0" providerId="ADAL" clId="{D73FC899-A924-47F9-9CC1-1113B1106DE2}" dt="2025-04-03T15:42:56.999" v="1" actId="478"/>
          <ac:spMkLst>
            <pc:docMk/>
            <pc:sldMk cId="1233825581" sldId="258"/>
            <ac:spMk id="17" creationId="{FAC4E261-3BD2-2E8A-3C8C-3BFB056B9AED}"/>
          </ac:spMkLst>
        </pc:spChg>
        <pc:spChg chg="add mod">
          <ac:chgData name="Thomas Osborne" userId="41867911-eb68-47a4-8b84-96e38b737ed0" providerId="ADAL" clId="{D73FC899-A924-47F9-9CC1-1113B1106DE2}" dt="2025-04-09T13:15:37.409" v="511" actId="14100"/>
          <ac:spMkLst>
            <pc:docMk/>
            <pc:sldMk cId="1233825581" sldId="258"/>
            <ac:spMk id="24" creationId="{41788F32-0881-497B-377C-6E7C07859F02}"/>
          </ac:spMkLst>
        </pc:spChg>
        <pc:spChg chg="mod">
          <ac:chgData name="Thomas Osborne" userId="41867911-eb68-47a4-8b84-96e38b737ed0" providerId="ADAL" clId="{D73FC899-A924-47F9-9CC1-1113B1106DE2}" dt="2025-04-03T15:43:18.781" v="31" actId="404"/>
          <ac:spMkLst>
            <pc:docMk/>
            <pc:sldMk cId="1233825581" sldId="258"/>
            <ac:spMk id="29" creationId="{2A0A8FC3-FE0F-5E79-C7DC-FF65C7EDA36F}"/>
          </ac:spMkLst>
        </pc:spChg>
        <pc:spChg chg="add mod">
          <ac:chgData name="Thomas Osborne" userId="41867911-eb68-47a4-8b84-96e38b737ed0" providerId="ADAL" clId="{D73FC899-A924-47F9-9CC1-1113B1106DE2}" dt="2025-04-09T13:16:24.694" v="532" actId="1076"/>
          <ac:spMkLst>
            <pc:docMk/>
            <pc:sldMk cId="1233825581" sldId="258"/>
            <ac:spMk id="34" creationId="{86711DAB-C904-A46D-5FB9-729E405C8512}"/>
          </ac:spMkLst>
        </pc:spChg>
        <pc:spChg chg="add mod">
          <ac:chgData name="Thomas Osborne" userId="41867911-eb68-47a4-8b84-96e38b737ed0" providerId="ADAL" clId="{D73FC899-A924-47F9-9CC1-1113B1106DE2}" dt="2025-04-09T13:16:37.030" v="552" actId="20577"/>
          <ac:spMkLst>
            <pc:docMk/>
            <pc:sldMk cId="1233825581" sldId="258"/>
            <ac:spMk id="35" creationId="{5BB29661-EFFE-5292-E61A-DDFF484D386F}"/>
          </ac:spMkLst>
        </pc:spChg>
        <pc:spChg chg="add mod">
          <ac:chgData name="Thomas Osborne" userId="41867911-eb68-47a4-8b84-96e38b737ed0" providerId="ADAL" clId="{D73FC899-A924-47F9-9CC1-1113B1106DE2}" dt="2025-04-09T13:25:44.879" v="570" actId="14100"/>
          <ac:spMkLst>
            <pc:docMk/>
            <pc:sldMk cId="1233825581" sldId="258"/>
            <ac:spMk id="41" creationId="{47196CE7-1A21-0223-4620-EA2BD202F7F1}"/>
          </ac:spMkLst>
        </pc:spChg>
        <pc:spChg chg="add mod">
          <ac:chgData name="Thomas Osborne" userId="41867911-eb68-47a4-8b84-96e38b737ed0" providerId="ADAL" clId="{D73FC899-A924-47F9-9CC1-1113B1106DE2}" dt="2025-04-09T13:26:42.554" v="593" actId="1076"/>
          <ac:spMkLst>
            <pc:docMk/>
            <pc:sldMk cId="1233825581" sldId="258"/>
            <ac:spMk id="43" creationId="{3A1832C9-EC4D-08B1-1246-725E576C3B47}"/>
          </ac:spMkLst>
        </pc:spChg>
        <pc:graphicFrameChg chg="mod modGraphic">
          <ac:chgData name="Thomas Osborne" userId="41867911-eb68-47a4-8b84-96e38b737ed0" providerId="ADAL" clId="{D73FC899-A924-47F9-9CC1-1113B1106DE2}" dt="2025-04-09T13:15:02.504" v="498" actId="14100"/>
          <ac:graphicFrameMkLst>
            <pc:docMk/>
            <pc:sldMk cId="1233825581" sldId="258"/>
            <ac:graphicFrameMk id="20" creationId="{2F617790-1CFA-A149-27E4-70E0DA9BE9B3}"/>
          </ac:graphicFrameMkLst>
        </pc:graphicFrameChg>
        <pc:picChg chg="add mod">
          <ac:chgData name="Thomas Osborne" userId="41867911-eb68-47a4-8b84-96e38b737ed0" providerId="ADAL" clId="{D73FC899-A924-47F9-9CC1-1113B1106DE2}" dt="2025-04-09T12:59:38.953" v="330" actId="1076"/>
          <ac:picMkLst>
            <pc:docMk/>
            <pc:sldMk cId="1233825581" sldId="258"/>
            <ac:picMk id="3" creationId="{7EA0E798-8BED-4E3F-DA72-D5AAA66A205E}"/>
          </ac:picMkLst>
        </pc:picChg>
        <pc:picChg chg="add del mod">
          <ac:chgData name="Thomas Osborne" userId="41867911-eb68-47a4-8b84-96e38b737ed0" providerId="ADAL" clId="{D73FC899-A924-47F9-9CC1-1113B1106DE2}" dt="2025-04-09T13:14:36.565" v="493" actId="478"/>
          <ac:picMkLst>
            <pc:docMk/>
            <pc:sldMk cId="1233825581" sldId="258"/>
            <ac:picMk id="8" creationId="{1932EBB0-6BA7-1400-187D-FE569E7F36EF}"/>
          </ac:picMkLst>
        </pc:picChg>
        <pc:picChg chg="del">
          <ac:chgData name="Thomas Osborne" userId="41867911-eb68-47a4-8b84-96e38b737ed0" providerId="ADAL" clId="{D73FC899-A924-47F9-9CC1-1113B1106DE2}" dt="2025-04-03T15:42:57.682" v="2" actId="478"/>
          <ac:picMkLst>
            <pc:docMk/>
            <pc:sldMk cId="1233825581" sldId="258"/>
            <ac:picMk id="13" creationId="{BC6029AB-97AD-E520-93B6-8FE93AEAFC99}"/>
          </ac:picMkLst>
        </pc:picChg>
        <pc:picChg chg="add del mod">
          <ac:chgData name="Thomas Osborne" userId="41867911-eb68-47a4-8b84-96e38b737ed0" providerId="ADAL" clId="{D73FC899-A924-47F9-9CC1-1113B1106DE2}" dt="2025-04-09T13:14:35.168" v="492" actId="478"/>
          <ac:picMkLst>
            <pc:docMk/>
            <pc:sldMk cId="1233825581" sldId="258"/>
            <ac:picMk id="14" creationId="{BC2BE29F-6BF9-0597-FE0A-F896A9D64AAD}"/>
          </ac:picMkLst>
        </pc:picChg>
        <pc:picChg chg="del">
          <ac:chgData name="Thomas Osborne" userId="41867911-eb68-47a4-8b84-96e38b737ed0" providerId="ADAL" clId="{D73FC899-A924-47F9-9CC1-1113B1106DE2}" dt="2025-04-03T15:42:54.778" v="0" actId="478"/>
          <ac:picMkLst>
            <pc:docMk/>
            <pc:sldMk cId="1233825581" sldId="258"/>
            <ac:picMk id="15" creationId="{2639FF7D-EFED-3236-0169-A46EEF477971}"/>
          </ac:picMkLst>
        </pc:picChg>
        <pc:picChg chg="del">
          <ac:chgData name="Thomas Osborne" userId="41867911-eb68-47a4-8b84-96e38b737ed0" providerId="ADAL" clId="{D73FC899-A924-47F9-9CC1-1113B1106DE2}" dt="2025-04-03T15:43:00.464" v="6" actId="478"/>
          <ac:picMkLst>
            <pc:docMk/>
            <pc:sldMk cId="1233825581" sldId="258"/>
            <ac:picMk id="19" creationId="{59269583-65E2-1E53-DCBA-85933812773F}"/>
          </ac:picMkLst>
        </pc:picChg>
        <pc:picChg chg="del">
          <ac:chgData name="Thomas Osborne" userId="41867911-eb68-47a4-8b84-96e38b737ed0" providerId="ADAL" clId="{D73FC899-A924-47F9-9CC1-1113B1106DE2}" dt="2025-04-03T15:43:04.722" v="12" actId="478"/>
          <ac:picMkLst>
            <pc:docMk/>
            <pc:sldMk cId="1233825581" sldId="258"/>
            <ac:picMk id="21" creationId="{9D65A476-2D8A-16AA-9A97-8E644796A076}"/>
          </ac:picMkLst>
        </pc:picChg>
        <pc:picChg chg="add mod">
          <ac:chgData name="Thomas Osborne" userId="41867911-eb68-47a4-8b84-96e38b737ed0" providerId="ADAL" clId="{D73FC899-A924-47F9-9CC1-1113B1106DE2}" dt="2025-04-09T13:19:01.095" v="557" actId="1076"/>
          <ac:picMkLst>
            <pc:docMk/>
            <pc:sldMk cId="1233825581" sldId="258"/>
            <ac:picMk id="22" creationId="{3854F67D-717E-9D20-5325-ADC8DCFC5B6F}"/>
          </ac:picMkLst>
        </pc:picChg>
        <pc:picChg chg="del">
          <ac:chgData name="Thomas Osborne" userId="41867911-eb68-47a4-8b84-96e38b737ed0" providerId="ADAL" clId="{D73FC899-A924-47F9-9CC1-1113B1106DE2}" dt="2025-04-03T15:42:58.308" v="3" actId="478"/>
          <ac:picMkLst>
            <pc:docMk/>
            <pc:sldMk cId="1233825581" sldId="258"/>
            <ac:picMk id="26" creationId="{484A60C4-FAD3-5BDE-BBA1-7BE3E674F1E9}"/>
          </ac:picMkLst>
        </pc:picChg>
        <pc:picChg chg="add mod">
          <ac:chgData name="Thomas Osborne" userId="41867911-eb68-47a4-8b84-96e38b737ed0" providerId="ADAL" clId="{D73FC899-A924-47F9-9CC1-1113B1106DE2}" dt="2025-04-09T13:16:15.315" v="526" actId="1076"/>
          <ac:picMkLst>
            <pc:docMk/>
            <pc:sldMk cId="1233825581" sldId="258"/>
            <ac:picMk id="27" creationId="{EF9FEC94-48F8-34AC-0C03-F287702758CC}"/>
          </ac:picMkLst>
        </pc:picChg>
        <pc:picChg chg="del">
          <ac:chgData name="Thomas Osborne" userId="41867911-eb68-47a4-8b84-96e38b737ed0" providerId="ADAL" clId="{D73FC899-A924-47F9-9CC1-1113B1106DE2}" dt="2025-04-03T15:42:58.665" v="4" actId="478"/>
          <ac:picMkLst>
            <pc:docMk/>
            <pc:sldMk cId="1233825581" sldId="258"/>
            <ac:picMk id="28" creationId="{2C1D6F4D-CE27-F09A-FB7A-0A3289E86DA3}"/>
          </ac:picMkLst>
        </pc:picChg>
        <pc:picChg chg="del">
          <ac:chgData name="Thomas Osborne" userId="41867911-eb68-47a4-8b84-96e38b737ed0" providerId="ADAL" clId="{D73FC899-A924-47F9-9CC1-1113B1106DE2}" dt="2025-04-03T15:43:20.770" v="32" actId="478"/>
          <ac:picMkLst>
            <pc:docMk/>
            <pc:sldMk cId="1233825581" sldId="258"/>
            <ac:picMk id="30" creationId="{8D349FFA-C1AF-3656-8ED2-1692A5E6BB36}"/>
          </ac:picMkLst>
        </pc:picChg>
        <pc:picChg chg="add mod">
          <ac:chgData name="Thomas Osborne" userId="41867911-eb68-47a4-8b84-96e38b737ed0" providerId="ADAL" clId="{D73FC899-A924-47F9-9CC1-1113B1106DE2}" dt="2025-04-09T13:25:26.642" v="562" actId="1076"/>
          <ac:picMkLst>
            <pc:docMk/>
            <pc:sldMk cId="1233825581" sldId="258"/>
            <ac:picMk id="32" creationId="{49FDE6A0-3D7E-C6AC-1AF0-29D2D66D53D8}"/>
          </ac:picMkLst>
        </pc:picChg>
        <pc:picChg chg="del">
          <ac:chgData name="Thomas Osborne" userId="41867911-eb68-47a4-8b84-96e38b737ed0" providerId="ADAL" clId="{D73FC899-A924-47F9-9CC1-1113B1106DE2}" dt="2025-04-03T15:42:59.063" v="5" actId="478"/>
          <ac:picMkLst>
            <pc:docMk/>
            <pc:sldMk cId="1233825581" sldId="258"/>
            <ac:picMk id="33" creationId="{9355C89C-7EBA-DC50-E119-AE9685A8C65B}"/>
          </ac:picMkLst>
        </pc:picChg>
        <pc:picChg chg="del">
          <ac:chgData name="Thomas Osborne" userId="41867911-eb68-47a4-8b84-96e38b737ed0" providerId="ADAL" clId="{D73FC899-A924-47F9-9CC1-1113B1106DE2}" dt="2025-04-03T15:43:02.610" v="8" actId="478"/>
          <ac:picMkLst>
            <pc:docMk/>
            <pc:sldMk cId="1233825581" sldId="258"/>
            <ac:picMk id="37" creationId="{D6350960-C19E-8228-6443-CC3EA322F4F4}"/>
          </ac:picMkLst>
        </pc:picChg>
        <pc:picChg chg="add mod">
          <ac:chgData name="Thomas Osborne" userId="41867911-eb68-47a4-8b84-96e38b737ed0" providerId="ADAL" clId="{D73FC899-A924-47F9-9CC1-1113B1106DE2}" dt="2025-04-09T13:19:05.381" v="558" actId="1076"/>
          <ac:picMkLst>
            <pc:docMk/>
            <pc:sldMk cId="1233825581" sldId="258"/>
            <ac:picMk id="38" creationId="{E7BA2C72-2D3B-778E-BAB0-7695EFE4308C}"/>
          </ac:picMkLst>
        </pc:picChg>
        <pc:picChg chg="del">
          <ac:chgData name="Thomas Osborne" userId="41867911-eb68-47a4-8b84-96e38b737ed0" providerId="ADAL" clId="{D73FC899-A924-47F9-9CC1-1113B1106DE2}" dt="2025-04-03T15:43:02.025" v="7" actId="478"/>
          <ac:picMkLst>
            <pc:docMk/>
            <pc:sldMk cId="1233825581" sldId="258"/>
            <ac:picMk id="39" creationId="{28FEA035-240B-65AF-8500-65B7E39BF480}"/>
          </ac:picMkLst>
        </pc:picChg>
        <pc:picChg chg="del">
          <ac:chgData name="Thomas Osborne" userId="41867911-eb68-47a4-8b84-96e38b737ed0" providerId="ADAL" clId="{D73FC899-A924-47F9-9CC1-1113B1106DE2}" dt="2025-04-03T15:43:04.309" v="11" actId="478"/>
          <ac:picMkLst>
            <pc:docMk/>
            <pc:sldMk cId="1233825581" sldId="258"/>
            <ac:picMk id="1028" creationId="{69071F0E-45CA-1B03-0837-3E3C5A0B538A}"/>
          </ac:picMkLst>
        </pc:picChg>
        <pc:picChg chg="del">
          <ac:chgData name="Thomas Osborne" userId="41867911-eb68-47a4-8b84-96e38b737ed0" providerId="ADAL" clId="{D73FC899-A924-47F9-9CC1-1113B1106DE2}" dt="2025-04-03T15:43:03.339" v="9" actId="478"/>
          <ac:picMkLst>
            <pc:docMk/>
            <pc:sldMk cId="1233825581" sldId="258"/>
            <ac:picMk id="1032" creationId="{8A748C8F-3216-1A6F-9C71-9338B6FE6CF6}"/>
          </ac:picMkLst>
        </pc:picChg>
        <pc:picChg chg="del">
          <ac:chgData name="Thomas Osborne" userId="41867911-eb68-47a4-8b84-96e38b737ed0" providerId="ADAL" clId="{D73FC899-A924-47F9-9CC1-1113B1106DE2}" dt="2025-04-03T15:43:03.904" v="10" actId="478"/>
          <ac:picMkLst>
            <pc:docMk/>
            <pc:sldMk cId="1233825581" sldId="258"/>
            <ac:picMk id="1034" creationId="{E68C6866-6CF0-C46E-19CB-C7B9246A0AA1}"/>
          </ac:picMkLst>
        </pc:picChg>
      </pc:sldChg>
      <pc:sldChg chg="addSp delSp modSp mod">
        <pc:chgData name="Thomas Osborne" userId="41867911-eb68-47a4-8b84-96e38b737ed0" providerId="ADAL" clId="{D73FC899-A924-47F9-9CC1-1113B1106DE2}" dt="2025-04-03T16:04:01.885" v="324" actId="1076"/>
        <pc:sldMkLst>
          <pc:docMk/>
          <pc:sldMk cId="2615528243" sldId="259"/>
        </pc:sldMkLst>
        <pc:spChg chg="mod">
          <ac:chgData name="Thomas Osborne" userId="41867911-eb68-47a4-8b84-96e38b737ed0" providerId="ADAL" clId="{D73FC899-A924-47F9-9CC1-1113B1106DE2}" dt="2025-04-03T15:53:12.928" v="220" actId="1076"/>
          <ac:spMkLst>
            <pc:docMk/>
            <pc:sldMk cId="2615528243" sldId="259"/>
            <ac:spMk id="4" creationId="{413B44E9-E16C-8C9F-FA1A-C6ABD4AF5F31}"/>
          </ac:spMkLst>
        </pc:spChg>
        <pc:spChg chg="mod">
          <ac:chgData name="Thomas Osborne" userId="41867911-eb68-47a4-8b84-96e38b737ed0" providerId="ADAL" clId="{D73FC899-A924-47F9-9CC1-1113B1106DE2}" dt="2025-04-03T15:44:37.934" v="158" actId="20577"/>
          <ac:spMkLst>
            <pc:docMk/>
            <pc:sldMk cId="2615528243" sldId="259"/>
            <ac:spMk id="9" creationId="{DCEE7B23-9A63-A505-0F4A-D2CAE88FA3EB}"/>
          </ac:spMkLst>
        </pc:spChg>
        <pc:spChg chg="del">
          <ac:chgData name="Thomas Osborne" userId="41867911-eb68-47a4-8b84-96e38b737ed0" providerId="ADAL" clId="{D73FC899-A924-47F9-9CC1-1113B1106DE2}" dt="2025-04-03T15:43:49.780" v="62" actId="478"/>
          <ac:spMkLst>
            <pc:docMk/>
            <pc:sldMk cId="2615528243" sldId="259"/>
            <ac:spMk id="10" creationId="{68FFACC5-81BC-E44F-6339-4628DB4FB881}"/>
          </ac:spMkLst>
        </pc:spChg>
        <pc:spChg chg="add mod">
          <ac:chgData name="Thomas Osborne" userId="41867911-eb68-47a4-8b84-96e38b737ed0" providerId="ADAL" clId="{D73FC899-A924-47F9-9CC1-1113B1106DE2}" dt="2025-04-03T15:59:30.468" v="300" actId="404"/>
          <ac:spMkLst>
            <pc:docMk/>
            <pc:sldMk cId="2615528243" sldId="259"/>
            <ac:spMk id="12" creationId="{9CD318D3-52C5-BA54-8902-397743905545}"/>
          </ac:spMkLst>
        </pc:spChg>
        <pc:spChg chg="add mod">
          <ac:chgData name="Thomas Osborne" userId="41867911-eb68-47a4-8b84-96e38b737ed0" providerId="ADAL" clId="{D73FC899-A924-47F9-9CC1-1113B1106DE2}" dt="2025-04-03T15:55:09.100" v="245" actId="1076"/>
          <ac:spMkLst>
            <pc:docMk/>
            <pc:sldMk cId="2615528243" sldId="259"/>
            <ac:spMk id="13" creationId="{CF8FB042-9482-DEAD-D547-845067D1F797}"/>
          </ac:spMkLst>
        </pc:spChg>
        <pc:spChg chg="add mod">
          <ac:chgData name="Thomas Osborne" userId="41867911-eb68-47a4-8b84-96e38b737ed0" providerId="ADAL" clId="{D73FC899-A924-47F9-9CC1-1113B1106DE2}" dt="2025-04-03T15:55:26.782" v="251" actId="1076"/>
          <ac:spMkLst>
            <pc:docMk/>
            <pc:sldMk cId="2615528243" sldId="259"/>
            <ac:spMk id="15" creationId="{12870D30-88A4-AF8C-F60E-65E13FBE6C59}"/>
          </ac:spMkLst>
        </pc:spChg>
        <pc:spChg chg="del">
          <ac:chgData name="Thomas Osborne" userId="41867911-eb68-47a4-8b84-96e38b737ed0" providerId="ADAL" clId="{D73FC899-A924-47F9-9CC1-1113B1106DE2}" dt="2025-04-03T15:43:49.780" v="62" actId="478"/>
          <ac:spMkLst>
            <pc:docMk/>
            <pc:sldMk cId="2615528243" sldId="259"/>
            <ac:spMk id="17" creationId="{21C6D004-0319-95A1-ACD2-4E584662C785}"/>
          </ac:spMkLst>
        </pc:spChg>
        <pc:spChg chg="add mod">
          <ac:chgData name="Thomas Osborne" userId="41867911-eb68-47a4-8b84-96e38b737ed0" providerId="ADAL" clId="{D73FC899-A924-47F9-9CC1-1113B1106DE2}" dt="2025-04-03T15:59:08.364" v="292" actId="113"/>
          <ac:spMkLst>
            <pc:docMk/>
            <pc:sldMk cId="2615528243" sldId="259"/>
            <ac:spMk id="20" creationId="{FF83EB6B-8BC2-70F4-323D-E3FB9EC0522A}"/>
          </ac:spMkLst>
        </pc:spChg>
        <pc:spChg chg="add mod">
          <ac:chgData name="Thomas Osborne" userId="41867911-eb68-47a4-8b84-96e38b737ed0" providerId="ADAL" clId="{D73FC899-A924-47F9-9CC1-1113B1106DE2}" dt="2025-04-03T15:59:22.023" v="296" actId="1076"/>
          <ac:spMkLst>
            <pc:docMk/>
            <pc:sldMk cId="2615528243" sldId="259"/>
            <ac:spMk id="22" creationId="{D2BB5521-D38A-4A5F-0128-0A1F0BC470D0}"/>
          </ac:spMkLst>
        </pc:spChg>
        <pc:spChg chg="del">
          <ac:chgData name="Thomas Osborne" userId="41867911-eb68-47a4-8b84-96e38b737ed0" providerId="ADAL" clId="{D73FC899-A924-47F9-9CC1-1113B1106DE2}" dt="2025-04-03T15:43:49.780" v="62" actId="478"/>
          <ac:spMkLst>
            <pc:docMk/>
            <pc:sldMk cId="2615528243" sldId="259"/>
            <ac:spMk id="24" creationId="{F560815F-5E77-7FA6-D305-5241F25D6C90}"/>
          </ac:spMkLst>
        </pc:spChg>
        <pc:spChg chg="add mod">
          <ac:chgData name="Thomas Osborne" userId="41867911-eb68-47a4-8b84-96e38b737ed0" providerId="ADAL" clId="{D73FC899-A924-47F9-9CC1-1113B1106DE2}" dt="2025-04-03T15:59:18.903" v="295" actId="1076"/>
          <ac:spMkLst>
            <pc:docMk/>
            <pc:sldMk cId="2615528243" sldId="259"/>
            <ac:spMk id="25" creationId="{E6EA3148-37EB-5DD6-5385-9CA5AC22D656}"/>
          </ac:spMkLst>
        </pc:spChg>
        <pc:spChg chg="add mod">
          <ac:chgData name="Thomas Osborne" userId="41867911-eb68-47a4-8b84-96e38b737ed0" providerId="ADAL" clId="{D73FC899-A924-47F9-9CC1-1113B1106DE2}" dt="2025-04-03T15:58:40.507" v="286" actId="113"/>
          <ac:spMkLst>
            <pc:docMk/>
            <pc:sldMk cId="2615528243" sldId="259"/>
            <ac:spMk id="27" creationId="{AE109AC6-4C4C-C043-1D17-91DD9A0C5B96}"/>
          </ac:spMkLst>
        </pc:spChg>
        <pc:spChg chg="mod">
          <ac:chgData name="Thomas Osborne" userId="41867911-eb68-47a4-8b84-96e38b737ed0" providerId="ADAL" clId="{D73FC899-A924-47F9-9CC1-1113B1106DE2}" dt="2025-04-03T15:44:13.810" v="86" actId="20577"/>
          <ac:spMkLst>
            <pc:docMk/>
            <pc:sldMk cId="2615528243" sldId="259"/>
            <ac:spMk id="29" creationId="{2A0A8FC3-FE0F-5E79-C7DC-FF65C7EDA36F}"/>
          </ac:spMkLst>
        </pc:spChg>
        <pc:spChg chg="mod">
          <ac:chgData name="Thomas Osborne" userId="41867911-eb68-47a4-8b84-96e38b737ed0" providerId="ADAL" clId="{D73FC899-A924-47F9-9CC1-1113B1106DE2}" dt="2025-04-03T15:49:01.861" v="175" actId="1076"/>
          <ac:spMkLst>
            <pc:docMk/>
            <pc:sldMk cId="2615528243" sldId="259"/>
            <ac:spMk id="31" creationId="{0CBF3222-5CDF-FE67-075B-7DBE529BDBDE}"/>
          </ac:spMkLst>
        </pc:spChg>
        <pc:spChg chg="add mod">
          <ac:chgData name="Thomas Osborne" userId="41867911-eb68-47a4-8b84-96e38b737ed0" providerId="ADAL" clId="{D73FC899-A924-47F9-9CC1-1113B1106DE2}" dt="2025-04-03T15:59:13.575" v="294" actId="1076"/>
          <ac:spMkLst>
            <pc:docMk/>
            <pc:sldMk cId="2615528243" sldId="259"/>
            <ac:spMk id="32" creationId="{A45830CE-DC81-8D45-8A19-2D1E2B94BE6B}"/>
          </ac:spMkLst>
        </pc:spChg>
        <pc:spChg chg="del">
          <ac:chgData name="Thomas Osborne" userId="41867911-eb68-47a4-8b84-96e38b737ed0" providerId="ADAL" clId="{D73FC899-A924-47F9-9CC1-1113B1106DE2}" dt="2025-04-03T15:43:49.780" v="62" actId="478"/>
          <ac:spMkLst>
            <pc:docMk/>
            <pc:sldMk cId="2615528243" sldId="259"/>
            <ac:spMk id="34" creationId="{CA5AEB30-86E5-21A4-DEE5-474FAE08DB67}"/>
          </ac:spMkLst>
        </pc:spChg>
        <pc:spChg chg="add mod">
          <ac:chgData name="Thomas Osborne" userId="41867911-eb68-47a4-8b84-96e38b737ed0" providerId="ADAL" clId="{D73FC899-A924-47F9-9CC1-1113B1106DE2}" dt="2025-04-03T15:58:40.507" v="286" actId="113"/>
          <ac:spMkLst>
            <pc:docMk/>
            <pc:sldMk cId="2615528243" sldId="259"/>
            <ac:spMk id="35" creationId="{1198D3B2-23AB-3668-C543-BADA66E4575D}"/>
          </ac:spMkLst>
        </pc:spChg>
        <pc:spChg chg="add mod">
          <ac:chgData name="Thomas Osborne" userId="41867911-eb68-47a4-8b84-96e38b737ed0" providerId="ADAL" clId="{D73FC899-A924-47F9-9CC1-1113B1106DE2}" dt="2025-04-03T15:58:40.507" v="286" actId="113"/>
          <ac:spMkLst>
            <pc:docMk/>
            <pc:sldMk cId="2615528243" sldId="259"/>
            <ac:spMk id="38" creationId="{D6BB517A-8476-3D10-C4F1-0EAD0CB079C1}"/>
          </ac:spMkLst>
        </pc:spChg>
        <pc:spChg chg="mod">
          <ac:chgData name="Thomas Osborne" userId="41867911-eb68-47a4-8b84-96e38b737ed0" providerId="ADAL" clId="{D73FC899-A924-47F9-9CC1-1113B1106DE2}" dt="2025-04-03T15:49:28.120" v="181" actId="122"/>
          <ac:spMkLst>
            <pc:docMk/>
            <pc:sldMk cId="2615528243" sldId="259"/>
            <ac:spMk id="40" creationId="{FF35BB9B-7C07-1232-12E6-B3370D119709}"/>
          </ac:spMkLst>
        </pc:spChg>
        <pc:spChg chg="add mod">
          <ac:chgData name="Thomas Osborne" userId="41867911-eb68-47a4-8b84-96e38b737ed0" providerId="ADAL" clId="{D73FC899-A924-47F9-9CC1-1113B1106DE2}" dt="2025-04-03T15:58:40.507" v="286" actId="113"/>
          <ac:spMkLst>
            <pc:docMk/>
            <pc:sldMk cId="2615528243" sldId="259"/>
            <ac:spMk id="41" creationId="{9522BB0F-CBC0-59A9-7D80-822BFF5C7636}"/>
          </ac:spMkLst>
        </pc:spChg>
        <pc:spChg chg="del">
          <ac:chgData name="Thomas Osborne" userId="41867911-eb68-47a4-8b84-96e38b737ed0" providerId="ADAL" clId="{D73FC899-A924-47F9-9CC1-1113B1106DE2}" dt="2025-04-03T15:43:49.780" v="62" actId="478"/>
          <ac:spMkLst>
            <pc:docMk/>
            <pc:sldMk cId="2615528243" sldId="259"/>
            <ac:spMk id="57" creationId="{5CBCB2BB-7552-77EA-C125-548370948B4C}"/>
          </ac:spMkLst>
        </pc:spChg>
        <pc:graphicFrameChg chg="mod modGraphic">
          <ac:chgData name="Thomas Osborne" userId="41867911-eb68-47a4-8b84-96e38b737ed0" providerId="ADAL" clId="{D73FC899-A924-47F9-9CC1-1113B1106DE2}" dt="2025-04-03T15:47:43.982" v="165" actId="1076"/>
          <ac:graphicFrameMkLst>
            <pc:docMk/>
            <pc:sldMk cId="2615528243" sldId="259"/>
            <ac:graphicFrameMk id="2" creationId="{CEB67198-7F93-7737-D9CC-4C4BB04358F9}"/>
          </ac:graphicFrameMkLst>
        </pc:graphicFrameChg>
        <pc:graphicFrameChg chg="add mod modGraphic">
          <ac:chgData name="Thomas Osborne" userId="41867911-eb68-47a4-8b84-96e38b737ed0" providerId="ADAL" clId="{D73FC899-A924-47F9-9CC1-1113B1106DE2}" dt="2025-04-03T15:53:02.285" v="217" actId="207"/>
          <ac:graphicFrameMkLst>
            <pc:docMk/>
            <pc:sldMk cId="2615528243" sldId="259"/>
            <ac:graphicFrameMk id="8" creationId="{71D130B1-40C6-7CBB-2EDE-9617EA48E75A}"/>
          </ac:graphicFrameMkLst>
        </pc:graphicFrameChg>
        <pc:graphicFrameChg chg="add mod modGraphic">
          <ac:chgData name="Thomas Osborne" userId="41867911-eb68-47a4-8b84-96e38b737ed0" providerId="ADAL" clId="{D73FC899-A924-47F9-9CC1-1113B1106DE2}" dt="2025-04-03T15:57:11.182" v="269" actId="1076"/>
          <ac:graphicFrameMkLst>
            <pc:docMk/>
            <pc:sldMk cId="2615528243" sldId="259"/>
            <ac:graphicFrameMk id="16" creationId="{AF6ABD9B-62F0-AA14-D074-20DE7D6F2DD4}"/>
          </ac:graphicFrameMkLst>
        </pc:graphicFrameChg>
        <pc:graphicFrameChg chg="add del mod">
          <ac:chgData name="Thomas Osborne" userId="41867911-eb68-47a4-8b84-96e38b737ed0" providerId="ADAL" clId="{D73FC899-A924-47F9-9CC1-1113B1106DE2}" dt="2025-04-03T15:55:49.069" v="254" actId="478"/>
          <ac:graphicFrameMkLst>
            <pc:docMk/>
            <pc:sldMk cId="2615528243" sldId="259"/>
            <ac:graphicFrameMk id="18" creationId="{A5A40FBA-41CE-55D9-D3C0-4B5847C03AC7}"/>
          </ac:graphicFrameMkLst>
        </pc:graphicFrameChg>
        <pc:graphicFrameChg chg="del">
          <ac:chgData name="Thomas Osborne" userId="41867911-eb68-47a4-8b84-96e38b737ed0" providerId="ADAL" clId="{D73FC899-A924-47F9-9CC1-1113B1106DE2}" dt="2025-04-03T15:43:52.089" v="63" actId="478"/>
          <ac:graphicFrameMkLst>
            <pc:docMk/>
            <pc:sldMk cId="2615528243" sldId="259"/>
            <ac:graphicFrameMk id="55" creationId="{5857D3A0-1E74-0BC7-31FD-9BF0E7008C43}"/>
          </ac:graphicFrameMkLst>
        </pc:graphicFrameChg>
        <pc:picChg chg="del">
          <ac:chgData name="Thomas Osborne" userId="41867911-eb68-47a4-8b84-96e38b737ed0" providerId="ADAL" clId="{D73FC899-A924-47F9-9CC1-1113B1106DE2}" dt="2025-04-03T15:43:49.780" v="62" actId="478"/>
          <ac:picMkLst>
            <pc:docMk/>
            <pc:sldMk cId="2615528243" sldId="259"/>
            <ac:picMk id="3" creationId="{DD283DE4-31F2-B63B-8703-B2F87610991C}"/>
          </ac:picMkLst>
        </pc:picChg>
        <pc:picChg chg="add mod">
          <ac:chgData name="Thomas Osborne" userId="41867911-eb68-47a4-8b84-96e38b737ed0" providerId="ADAL" clId="{D73FC899-A924-47F9-9CC1-1113B1106DE2}" dt="2025-04-03T15:48:32.512" v="169" actId="1076"/>
          <ac:picMkLst>
            <pc:docMk/>
            <pc:sldMk cId="2615528243" sldId="259"/>
            <ac:picMk id="7" creationId="{BD95C6D4-DD60-9DEE-9C81-3E58C5F5A8BC}"/>
          </ac:picMkLst>
        </pc:picChg>
        <pc:picChg chg="del">
          <ac:chgData name="Thomas Osborne" userId="41867911-eb68-47a4-8b84-96e38b737ed0" providerId="ADAL" clId="{D73FC899-A924-47F9-9CC1-1113B1106DE2}" dt="2025-04-03T15:44:06.542" v="72" actId="478"/>
          <ac:picMkLst>
            <pc:docMk/>
            <pc:sldMk cId="2615528243" sldId="259"/>
            <ac:picMk id="30" creationId="{8D349FFA-C1AF-3656-8ED2-1692A5E6BB36}"/>
          </ac:picMkLst>
        </pc:picChg>
        <pc:picChg chg="add del">
          <ac:chgData name="Thomas Osborne" userId="41867911-eb68-47a4-8b84-96e38b737ed0" providerId="ADAL" clId="{D73FC899-A924-47F9-9CC1-1113B1106DE2}" dt="2025-04-03T15:43:54.773" v="65" actId="478"/>
          <ac:picMkLst>
            <pc:docMk/>
            <pc:sldMk cId="2615528243" sldId="259"/>
            <ac:picMk id="36" creationId="{61CAB323-2D40-95C0-4E3A-6B60BB661818}"/>
          </ac:picMkLst>
        </pc:picChg>
        <pc:picChg chg="del">
          <ac:chgData name="Thomas Osborne" userId="41867911-eb68-47a4-8b84-96e38b737ed0" providerId="ADAL" clId="{D73FC899-A924-47F9-9CC1-1113B1106DE2}" dt="2025-04-03T15:43:46.444" v="61" actId="478"/>
          <ac:picMkLst>
            <pc:docMk/>
            <pc:sldMk cId="2615528243" sldId="259"/>
            <ac:picMk id="42" creationId="{7809BCC4-BC8E-A229-CD00-CE3596DB4F77}"/>
          </ac:picMkLst>
        </pc:picChg>
        <pc:picChg chg="add mod">
          <ac:chgData name="Thomas Osborne" userId="41867911-eb68-47a4-8b84-96e38b737ed0" providerId="ADAL" clId="{D73FC899-A924-47F9-9CC1-1113B1106DE2}" dt="2025-04-03T16:03:39.986" v="318" actId="1076"/>
          <ac:picMkLst>
            <pc:docMk/>
            <pc:sldMk cId="2615528243" sldId="259"/>
            <ac:picMk id="44" creationId="{F70B0428-744E-4D9B-B671-4D4A4A19109A}"/>
          </ac:picMkLst>
        </pc:picChg>
        <pc:picChg chg="del">
          <ac:chgData name="Thomas Osborne" userId="41867911-eb68-47a4-8b84-96e38b737ed0" providerId="ADAL" clId="{D73FC899-A924-47F9-9CC1-1113B1106DE2}" dt="2025-04-03T15:43:45.593" v="60" actId="478"/>
          <ac:picMkLst>
            <pc:docMk/>
            <pc:sldMk cId="2615528243" sldId="259"/>
            <ac:picMk id="45" creationId="{F24399D4-66D0-655F-25E4-6D1F656F53C7}"/>
          </ac:picMkLst>
        </pc:picChg>
        <pc:picChg chg="del">
          <ac:chgData name="Thomas Osborne" userId="41867911-eb68-47a4-8b84-96e38b737ed0" providerId="ADAL" clId="{D73FC899-A924-47F9-9CC1-1113B1106DE2}" dt="2025-04-03T15:43:49.780" v="62" actId="478"/>
          <ac:picMkLst>
            <pc:docMk/>
            <pc:sldMk cId="2615528243" sldId="259"/>
            <ac:picMk id="47" creationId="{D2EB9AA4-ADD2-CDC1-6752-E1BEA4BAE004}"/>
          </ac:picMkLst>
        </pc:picChg>
        <pc:picChg chg="add mod">
          <ac:chgData name="Thomas Osborne" userId="41867911-eb68-47a4-8b84-96e38b737ed0" providerId="ADAL" clId="{D73FC899-A924-47F9-9CC1-1113B1106DE2}" dt="2025-04-03T16:03:16.971" v="312" actId="1076"/>
          <ac:picMkLst>
            <pc:docMk/>
            <pc:sldMk cId="2615528243" sldId="259"/>
            <ac:picMk id="48" creationId="{AAD7D6D1-3B77-D959-7635-F211F81D1898}"/>
          </ac:picMkLst>
        </pc:picChg>
        <pc:picChg chg="del">
          <ac:chgData name="Thomas Osborne" userId="41867911-eb68-47a4-8b84-96e38b737ed0" providerId="ADAL" clId="{D73FC899-A924-47F9-9CC1-1113B1106DE2}" dt="2025-04-03T15:43:49.780" v="62" actId="478"/>
          <ac:picMkLst>
            <pc:docMk/>
            <pc:sldMk cId="2615528243" sldId="259"/>
            <ac:picMk id="49" creationId="{4187868F-0E52-D2E3-D148-AB8A7FFAA3C3}"/>
          </ac:picMkLst>
        </pc:picChg>
        <pc:picChg chg="del">
          <ac:chgData name="Thomas Osborne" userId="41867911-eb68-47a4-8b84-96e38b737ed0" providerId="ADAL" clId="{D73FC899-A924-47F9-9CC1-1113B1106DE2}" dt="2025-04-03T15:43:59.382" v="67" actId="478"/>
          <ac:picMkLst>
            <pc:docMk/>
            <pc:sldMk cId="2615528243" sldId="259"/>
            <ac:picMk id="50" creationId="{82FD1970-3C31-6384-996F-DEC966A0972B}"/>
          </ac:picMkLst>
        </pc:picChg>
        <pc:picChg chg="del">
          <ac:chgData name="Thomas Osborne" userId="41867911-eb68-47a4-8b84-96e38b737ed0" providerId="ADAL" clId="{D73FC899-A924-47F9-9CC1-1113B1106DE2}" dt="2025-04-03T15:43:59.845" v="68" actId="478"/>
          <ac:picMkLst>
            <pc:docMk/>
            <pc:sldMk cId="2615528243" sldId="259"/>
            <ac:picMk id="52" creationId="{6BFA06E4-7ECE-18EB-744E-BBC42AC776D8}"/>
          </ac:picMkLst>
        </pc:picChg>
        <pc:picChg chg="del">
          <ac:chgData name="Thomas Osborne" userId="41867911-eb68-47a4-8b84-96e38b737ed0" providerId="ADAL" clId="{D73FC899-A924-47F9-9CC1-1113B1106DE2}" dt="2025-04-03T15:44:00.485" v="69" actId="478"/>
          <ac:picMkLst>
            <pc:docMk/>
            <pc:sldMk cId="2615528243" sldId="259"/>
            <ac:picMk id="53" creationId="{48F5D9EF-144C-8997-45C3-5CDF29D97608}"/>
          </ac:picMkLst>
        </pc:picChg>
        <pc:picChg chg="add mod">
          <ac:chgData name="Thomas Osborne" userId="41867911-eb68-47a4-8b84-96e38b737ed0" providerId="ADAL" clId="{D73FC899-A924-47F9-9CC1-1113B1106DE2}" dt="2025-04-03T16:03:31.953" v="317" actId="14100"/>
          <ac:picMkLst>
            <pc:docMk/>
            <pc:sldMk cId="2615528243" sldId="259"/>
            <ac:picMk id="54" creationId="{05CAA88E-5E37-E21D-CA1C-585622F96A31}"/>
          </ac:picMkLst>
        </pc:picChg>
        <pc:picChg chg="add mod">
          <ac:chgData name="Thomas Osborne" userId="41867911-eb68-47a4-8b84-96e38b737ed0" providerId="ADAL" clId="{D73FC899-A924-47F9-9CC1-1113B1106DE2}" dt="2025-04-03T16:04:01.885" v="324" actId="1076"/>
          <ac:picMkLst>
            <pc:docMk/>
            <pc:sldMk cId="2615528243" sldId="259"/>
            <ac:picMk id="58" creationId="{ACCEB858-C459-E876-5C63-F1157DBDA4B2}"/>
          </ac:picMkLst>
        </pc:picChg>
        <pc:picChg chg="del">
          <ac:chgData name="Thomas Osborne" userId="41867911-eb68-47a4-8b84-96e38b737ed0" providerId="ADAL" clId="{D73FC899-A924-47F9-9CC1-1113B1106DE2}" dt="2025-04-03T15:44:00.939" v="70" actId="478"/>
          <ac:picMkLst>
            <pc:docMk/>
            <pc:sldMk cId="2615528243" sldId="259"/>
            <ac:picMk id="2050" creationId="{9D064A35-E88D-71D1-A662-47301B2F67C1}"/>
          </ac:picMkLst>
        </pc:picChg>
        <pc:picChg chg="del">
          <ac:chgData name="Thomas Osborne" userId="41867911-eb68-47a4-8b84-96e38b737ed0" providerId="ADAL" clId="{D73FC899-A924-47F9-9CC1-1113B1106DE2}" dt="2025-04-03T15:43:44.570" v="59" actId="478"/>
          <ac:picMkLst>
            <pc:docMk/>
            <pc:sldMk cId="2615528243" sldId="259"/>
            <ac:picMk id="2052" creationId="{7B4EC3CD-4858-E41F-0791-DE55A248948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477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53853" y="0"/>
            <a:ext cx="3024770" cy="458788"/>
          </a:xfrm>
          <a:prstGeom prst="rect">
            <a:avLst/>
          </a:prstGeom>
        </p:spPr>
        <p:txBody>
          <a:bodyPr vert="horz" lIns="91440" tIns="45720" rIns="91440" bIns="45720" rtlCol="0"/>
          <a:lstStyle>
            <a:lvl1pPr algn="r">
              <a:defRPr sz="1200"/>
            </a:lvl1pPr>
          </a:lstStyle>
          <a:p>
            <a:fld id="{F1F7F405-B48F-4151-A9BC-DDBB2365D609}" type="datetimeFigureOut">
              <a:rPr lang="en-GB" smtClean="0"/>
              <a:t>03/04/2025</a:t>
            </a:fld>
            <a:endParaRPr lang="en-GB"/>
          </a:p>
        </p:txBody>
      </p:sp>
      <p:sp>
        <p:nvSpPr>
          <p:cNvPr id="4" name="Slide Image Placeholder 3"/>
          <p:cNvSpPr>
            <a:spLocks noGrp="1" noRot="1" noChangeAspect="1"/>
          </p:cNvSpPr>
          <p:nvPr>
            <p:ph type="sldImg" idx="2"/>
          </p:nvPr>
        </p:nvSpPr>
        <p:spPr>
          <a:xfrm>
            <a:off x="746125" y="1143000"/>
            <a:ext cx="5487988"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98024" y="4400550"/>
            <a:ext cx="558419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4"/>
            <a:ext cx="302477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53853" y="8685214"/>
            <a:ext cx="3024770" cy="458787"/>
          </a:xfrm>
          <a:prstGeom prst="rect">
            <a:avLst/>
          </a:prstGeom>
        </p:spPr>
        <p:txBody>
          <a:bodyPr vert="horz" lIns="91440" tIns="45720" rIns="91440" bIns="45720" rtlCol="0" anchor="b"/>
          <a:lstStyle>
            <a:lvl1pPr algn="r">
              <a:defRPr sz="1200"/>
            </a:lvl1pPr>
          </a:lstStyle>
          <a:p>
            <a:fld id="{9AAB50F8-E6EF-49C4-AF9C-2C0F90386485}" type="slidenum">
              <a:rPr lang="en-GB" smtClean="0"/>
              <a:t>‹#›</a:t>
            </a:fld>
            <a:endParaRPr lang="en-GB"/>
          </a:p>
        </p:txBody>
      </p:sp>
    </p:spTree>
    <p:extLst>
      <p:ext uri="{BB962C8B-B14F-4D97-AF65-F5344CB8AC3E}">
        <p14:creationId xmlns:p14="http://schemas.microsoft.com/office/powerpoint/2010/main" val="2248007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endParaRPr lang="en-GB" dirty="0"/>
          </a:p>
        </p:txBody>
      </p:sp>
      <p:sp>
        <p:nvSpPr>
          <p:cNvPr id="4" name="Slide Number Placeholder 3"/>
          <p:cNvSpPr>
            <a:spLocks noGrp="1"/>
          </p:cNvSpPr>
          <p:nvPr>
            <p:ph type="sldNum" sz="quarter" idx="5"/>
          </p:nvPr>
        </p:nvSpPr>
        <p:spPr/>
        <p:txBody>
          <a:bodyPr/>
          <a:lstStyle/>
          <a:p>
            <a:fld id="{DD0420F7-B5A5-46F8-85FA-22654E2A1B2A}" type="slidenum">
              <a:rPr lang="en-GB" smtClean="0"/>
              <a:t>1</a:t>
            </a:fld>
            <a:endParaRPr lang="en-GB"/>
          </a:p>
        </p:txBody>
      </p:sp>
    </p:spTree>
    <p:extLst>
      <p:ext uri="{BB962C8B-B14F-4D97-AF65-F5344CB8AC3E}">
        <p14:creationId xmlns:p14="http://schemas.microsoft.com/office/powerpoint/2010/main" val="2217124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endParaRPr lang="en-GB" dirty="0"/>
          </a:p>
        </p:txBody>
      </p:sp>
      <p:sp>
        <p:nvSpPr>
          <p:cNvPr id="4" name="Slide Number Placeholder 3"/>
          <p:cNvSpPr>
            <a:spLocks noGrp="1"/>
          </p:cNvSpPr>
          <p:nvPr>
            <p:ph type="sldNum" sz="quarter" idx="5"/>
          </p:nvPr>
        </p:nvSpPr>
        <p:spPr/>
        <p:txBody>
          <a:bodyPr/>
          <a:lstStyle/>
          <a:p>
            <a:fld id="{DD0420F7-B5A5-46F8-85FA-22654E2A1B2A}" type="slidenum">
              <a:rPr lang="en-GB" smtClean="0"/>
              <a:t>2</a:t>
            </a:fld>
            <a:endParaRPr lang="en-GB"/>
          </a:p>
        </p:txBody>
      </p:sp>
    </p:spTree>
    <p:extLst>
      <p:ext uri="{BB962C8B-B14F-4D97-AF65-F5344CB8AC3E}">
        <p14:creationId xmlns:p14="http://schemas.microsoft.com/office/powerpoint/2010/main" val="718991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645DA-0F46-18B2-1EF6-131D5FCA5E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0705D9-B3EE-754A-8D22-C22D149E30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A03DFDC-E76A-8457-A60B-49D7393F9155}"/>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5" name="Footer Placeholder 4">
            <a:extLst>
              <a:ext uri="{FF2B5EF4-FFF2-40B4-BE49-F238E27FC236}">
                <a16:creationId xmlns:a16="http://schemas.microsoft.com/office/drawing/2014/main" id="{2A3CEEC5-9EC5-C57D-CD4E-5B5F25061D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053835-6208-A4B2-4C35-1C369117E4C4}"/>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1658808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2A377-52C4-1EA5-E33B-053E65A97F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4934E8-39A2-5D23-A8FA-B82AB7FA88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185A45-1018-8842-0CA9-BF5D61E21DC0}"/>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5" name="Footer Placeholder 4">
            <a:extLst>
              <a:ext uri="{FF2B5EF4-FFF2-40B4-BE49-F238E27FC236}">
                <a16:creationId xmlns:a16="http://schemas.microsoft.com/office/drawing/2014/main" id="{A4B6BAB6-11E4-22F4-CB19-46164FEAF0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C8A436-0009-6DFD-A87B-BFB9FBC3B944}"/>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2524119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E77D2-D570-98F0-D23D-F259C1D8B1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DE264E-2DDC-1D06-ABE2-118E38BF99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F5C843-04DF-E728-6CC5-BD2154D4FFFC}"/>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5" name="Footer Placeholder 4">
            <a:extLst>
              <a:ext uri="{FF2B5EF4-FFF2-40B4-BE49-F238E27FC236}">
                <a16:creationId xmlns:a16="http://schemas.microsoft.com/office/drawing/2014/main" id="{1AD542B8-CC92-053C-6843-40120B1CF8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857C0F-A6B8-0237-98BE-5B8207771E5B}"/>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2408660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971F3-B323-4D75-C5DE-5E1C46B2A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AA9254-717D-F037-4057-E2ABC6E6024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8A53CE-C8BA-9086-3B07-590FF7F047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A378523-F4F3-925A-292E-02E15F50AD1E}"/>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6" name="Footer Placeholder 5">
            <a:extLst>
              <a:ext uri="{FF2B5EF4-FFF2-40B4-BE49-F238E27FC236}">
                <a16:creationId xmlns:a16="http://schemas.microsoft.com/office/drawing/2014/main" id="{415D9E90-245B-42A8-2303-4E78509994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5B43FF-135E-A336-4D44-0E089581483C}"/>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1029334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DA086-2F8E-15FC-8580-27610B2E905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B45269-B005-378F-FEE7-7A293A4F58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C10FBD-3AE2-C237-6E62-C5D8A77F81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CF9417-7490-FF60-4980-3260C6B329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4411EA-C370-C248-1F6F-6C3D28C0A5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688F60-D845-F027-87D5-5446354BA4B1}"/>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8" name="Footer Placeholder 7">
            <a:extLst>
              <a:ext uri="{FF2B5EF4-FFF2-40B4-BE49-F238E27FC236}">
                <a16:creationId xmlns:a16="http://schemas.microsoft.com/office/drawing/2014/main" id="{4B80862E-3A1B-11A1-22AA-79823D7D5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F5BE000-596D-2D44-81A8-44D75658BEB0}"/>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3794101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E0980-8AC7-6DE2-F00B-20F4338EE0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6A63BA-E411-CCE0-9CB0-6722AC028596}"/>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4" name="Footer Placeholder 3">
            <a:extLst>
              <a:ext uri="{FF2B5EF4-FFF2-40B4-BE49-F238E27FC236}">
                <a16:creationId xmlns:a16="http://schemas.microsoft.com/office/drawing/2014/main" id="{03E63DD8-B582-D6F9-E37A-64461ED049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ECEB870-B80F-71E0-AA89-EEC8F6219681}"/>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4219827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4BB54A-87AE-228C-7356-43BC29F6DBF5}"/>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3" name="Footer Placeholder 2">
            <a:extLst>
              <a:ext uri="{FF2B5EF4-FFF2-40B4-BE49-F238E27FC236}">
                <a16:creationId xmlns:a16="http://schemas.microsoft.com/office/drawing/2014/main" id="{A9A0520F-A7B4-C1EF-88CB-BC20AF4D0F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E95F738-1850-7BE7-76EE-84FA101F3190}"/>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423976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F9E47-E066-7ABC-8474-1377EE00A2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32099C8-38FE-8358-970D-A069382098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ABBC1CA-7947-FCE7-0107-8EB9EAA790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1E25DA-1CFF-30F8-4DAB-37E3D721814B}"/>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6" name="Footer Placeholder 5">
            <a:extLst>
              <a:ext uri="{FF2B5EF4-FFF2-40B4-BE49-F238E27FC236}">
                <a16:creationId xmlns:a16="http://schemas.microsoft.com/office/drawing/2014/main" id="{E389CF5F-B7D6-02B1-3FC0-5E97615806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40BCA2-820E-273B-130C-6182FFDB9362}"/>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3184239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3482C-A0E8-E4CC-7059-68660633D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3E0337-0252-F1C1-534A-B88556D1D0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FAB01E-76AA-4D09-EB4D-D4F87A34CA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ECEEC-8454-1B31-FEBB-D318DE9D2C59}"/>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6" name="Footer Placeholder 5">
            <a:extLst>
              <a:ext uri="{FF2B5EF4-FFF2-40B4-BE49-F238E27FC236}">
                <a16:creationId xmlns:a16="http://schemas.microsoft.com/office/drawing/2014/main" id="{7210D15D-DD7C-FE88-D0BC-A306A81A5D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98E723-4C4C-ED97-2C41-084036492752}"/>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1242640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59FFC-8BAB-1BA6-4254-2980E19744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A596DE-E080-00E0-101E-CAB268E3B5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B3B40C-8B1A-03B2-F896-6892817A02ED}"/>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5" name="Footer Placeholder 4">
            <a:extLst>
              <a:ext uri="{FF2B5EF4-FFF2-40B4-BE49-F238E27FC236}">
                <a16:creationId xmlns:a16="http://schemas.microsoft.com/office/drawing/2014/main" id="{4BE5526A-5BC3-CBB0-7869-3EF5C557BC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73201F-229D-35B8-8754-560B89807684}"/>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3784379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A6C20F-33CD-1BAF-F609-30D1311681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71484D-8733-6BC5-5C5E-4CC426B8B65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87EED6-391F-FA30-1AB7-9D8E5256813E}"/>
              </a:ext>
            </a:extLst>
          </p:cNvPr>
          <p:cNvSpPr>
            <a:spLocks noGrp="1"/>
          </p:cNvSpPr>
          <p:nvPr>
            <p:ph type="dt" sz="half" idx="10"/>
          </p:nvPr>
        </p:nvSpPr>
        <p:spPr/>
        <p:txBody>
          <a:bodyPr/>
          <a:lstStyle/>
          <a:p>
            <a:fld id="{FEE7EA0F-A24E-4F1B-B1DB-F5F11E51E696}" type="datetimeFigureOut">
              <a:rPr lang="en-GB" smtClean="0"/>
              <a:t>03/04/2025</a:t>
            </a:fld>
            <a:endParaRPr lang="en-GB"/>
          </a:p>
        </p:txBody>
      </p:sp>
      <p:sp>
        <p:nvSpPr>
          <p:cNvPr id="5" name="Footer Placeholder 4">
            <a:extLst>
              <a:ext uri="{FF2B5EF4-FFF2-40B4-BE49-F238E27FC236}">
                <a16:creationId xmlns:a16="http://schemas.microsoft.com/office/drawing/2014/main" id="{C07A5881-398F-DE98-DA6C-FCDF0DCC80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7CC5F6-71B3-DB4C-283D-BD7F0C91BA8A}"/>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2166238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D3B3D8-3D78-C5BC-CD3D-E9A6A9A92E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D7DA17-85BF-F369-BEC0-8A6B8813D9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DA3562-C0CE-4101-F6BF-8D66EFE905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E7EA0F-A24E-4F1B-B1DB-F5F11E51E696}" type="datetimeFigureOut">
              <a:rPr lang="en-GB" smtClean="0"/>
              <a:t>03/04/2025</a:t>
            </a:fld>
            <a:endParaRPr lang="en-GB"/>
          </a:p>
        </p:txBody>
      </p:sp>
      <p:sp>
        <p:nvSpPr>
          <p:cNvPr id="5" name="Footer Placeholder 4">
            <a:extLst>
              <a:ext uri="{FF2B5EF4-FFF2-40B4-BE49-F238E27FC236}">
                <a16:creationId xmlns:a16="http://schemas.microsoft.com/office/drawing/2014/main" id="{6DE3131C-0723-5FC0-FBE7-7D69A047E1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0208AF-C3CB-4816-AE0A-399839B9A5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4DB96C-D984-4EB3-A3F8-52F8A46B5E4F}" type="slidenum">
              <a:rPr lang="en-GB" smtClean="0"/>
              <a:t>‹#›</a:t>
            </a:fld>
            <a:endParaRPr lang="en-GB"/>
          </a:p>
        </p:txBody>
      </p:sp>
    </p:spTree>
    <p:extLst>
      <p:ext uri="{BB962C8B-B14F-4D97-AF65-F5344CB8AC3E}">
        <p14:creationId xmlns:p14="http://schemas.microsoft.com/office/powerpoint/2010/main" val="1242141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jpe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3B44E9-E16C-8C9F-FA1A-C6ABD4AF5F31}"/>
              </a:ext>
            </a:extLst>
          </p:cNvPr>
          <p:cNvSpPr txBox="1"/>
          <p:nvPr/>
        </p:nvSpPr>
        <p:spPr>
          <a:xfrm>
            <a:off x="69857" y="72857"/>
            <a:ext cx="11885838" cy="6712286"/>
          </a:xfrm>
          <a:prstGeom prst="rect">
            <a:avLst/>
          </a:prstGeom>
          <a:noFill/>
          <a:ln w="57150">
            <a:solidFill>
              <a:srgbClr val="00B050"/>
            </a:solidFill>
          </a:ln>
        </p:spPr>
        <p:txBody>
          <a:bodyPr wrap="square" rtlCol="0">
            <a:spAutoFit/>
          </a:bodyPr>
          <a:lstStyle/>
          <a:p>
            <a:endParaRPr lang="en-GB" dirty="0"/>
          </a:p>
        </p:txBody>
      </p:sp>
      <p:pic>
        <p:nvPicPr>
          <p:cNvPr id="6" name="Picture 5" descr="A logo for a school&#10;&#10;Description automatically generated">
            <a:extLst>
              <a:ext uri="{FF2B5EF4-FFF2-40B4-BE49-F238E27FC236}">
                <a16:creationId xmlns:a16="http://schemas.microsoft.com/office/drawing/2014/main" id="{55AFB534-61B3-F4F0-2377-A1E63500B4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571" y="250632"/>
            <a:ext cx="693280" cy="710427"/>
          </a:xfrm>
          <a:prstGeom prst="rect">
            <a:avLst/>
          </a:prstGeom>
        </p:spPr>
      </p:pic>
      <p:sp>
        <p:nvSpPr>
          <p:cNvPr id="9" name="TextBox 8">
            <a:extLst>
              <a:ext uri="{FF2B5EF4-FFF2-40B4-BE49-F238E27FC236}">
                <a16:creationId xmlns:a16="http://schemas.microsoft.com/office/drawing/2014/main" id="{DCEE7B23-9A63-A505-0F4A-D2CAE88FA3EB}"/>
              </a:ext>
            </a:extLst>
          </p:cNvPr>
          <p:cNvSpPr txBox="1"/>
          <p:nvPr/>
        </p:nvSpPr>
        <p:spPr>
          <a:xfrm>
            <a:off x="1249961" y="206608"/>
            <a:ext cx="9834418" cy="584775"/>
          </a:xfrm>
          <a:prstGeom prst="rect">
            <a:avLst/>
          </a:prstGeom>
          <a:noFill/>
        </p:spPr>
        <p:txBody>
          <a:bodyPr wrap="square" rtlCol="0">
            <a:spAutoFit/>
          </a:bodyPr>
          <a:lstStyle/>
          <a:p>
            <a:pPr algn="ctr"/>
            <a:r>
              <a:rPr lang="en-GB" sz="3200" dirty="0">
                <a:latin typeface="Twinkl Cursive Unlooped" panose="02000000000000000000" pitchFamily="2" charset="0"/>
              </a:rPr>
              <a:t>Animals and their habitats</a:t>
            </a:r>
          </a:p>
        </p:txBody>
      </p:sp>
      <p:sp>
        <p:nvSpPr>
          <p:cNvPr id="29" name="TextBox 28">
            <a:extLst>
              <a:ext uri="{FF2B5EF4-FFF2-40B4-BE49-F238E27FC236}">
                <a16:creationId xmlns:a16="http://schemas.microsoft.com/office/drawing/2014/main" id="{2A0A8FC3-FE0F-5E79-C7DC-FF65C7EDA36F}"/>
              </a:ext>
            </a:extLst>
          </p:cNvPr>
          <p:cNvSpPr txBox="1"/>
          <p:nvPr/>
        </p:nvSpPr>
        <p:spPr>
          <a:xfrm>
            <a:off x="236305" y="5285355"/>
            <a:ext cx="1596448" cy="1354217"/>
          </a:xfrm>
          <a:prstGeom prst="rect">
            <a:avLst/>
          </a:prstGeom>
          <a:noFill/>
          <a:ln w="28575">
            <a:solidFill>
              <a:srgbClr val="00B050"/>
            </a:solidFill>
          </a:ln>
        </p:spPr>
        <p:txBody>
          <a:bodyPr wrap="square" rtlCol="0">
            <a:spAutoFit/>
          </a:bodyPr>
          <a:lstStyle/>
          <a:p>
            <a:r>
              <a:rPr lang="en-GB" sz="1400" dirty="0">
                <a:latin typeface="Twinkl Cursive Unlooped" panose="02000000000000000000" pitchFamily="2" charset="0"/>
              </a:rPr>
              <a:t>Concept: </a:t>
            </a:r>
            <a:endParaRPr lang="en-GB" dirty="0">
              <a:latin typeface="Twinkl Cursive Unlooped" panose="02000000000000000000" pitchFamily="2" charset="0"/>
            </a:endParaRPr>
          </a:p>
          <a:p>
            <a:pPr algn="ctr"/>
            <a:r>
              <a:rPr lang="en-GB" sz="1400" b="1" dirty="0">
                <a:latin typeface="Twinkl Cursive Unlooped" panose="02000000000000000000" pitchFamily="2" charset="0"/>
              </a:rPr>
              <a:t>Cause and Effect</a:t>
            </a: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p:txBody>
      </p:sp>
      <p:pic>
        <p:nvPicPr>
          <p:cNvPr id="12" name="Picture 11">
            <a:extLst>
              <a:ext uri="{FF2B5EF4-FFF2-40B4-BE49-F238E27FC236}">
                <a16:creationId xmlns:a16="http://schemas.microsoft.com/office/drawing/2014/main" id="{7F02B433-AA8F-38E3-83DF-5765AC2800A1}"/>
              </a:ext>
            </a:extLst>
          </p:cNvPr>
          <p:cNvPicPr>
            <a:picLocks noChangeAspect="1"/>
          </p:cNvPicPr>
          <p:nvPr/>
        </p:nvPicPr>
        <p:blipFill>
          <a:blip r:embed="rId4"/>
          <a:stretch>
            <a:fillRect/>
          </a:stretch>
        </p:blipFill>
        <p:spPr>
          <a:xfrm>
            <a:off x="11253683" y="249781"/>
            <a:ext cx="638175" cy="595313"/>
          </a:xfrm>
          <a:prstGeom prst="rect">
            <a:avLst/>
          </a:prstGeom>
        </p:spPr>
      </p:pic>
      <p:sp>
        <p:nvSpPr>
          <p:cNvPr id="7" name="Rectangle 2">
            <a:extLst>
              <a:ext uri="{FF2B5EF4-FFF2-40B4-BE49-F238E27FC236}">
                <a16:creationId xmlns:a16="http://schemas.microsoft.com/office/drawing/2014/main" id="{7B0969D9-C5AA-C3E2-6283-D3D2F9EE1B0A}"/>
              </a:ext>
            </a:extLst>
          </p:cNvPr>
          <p:cNvSpPr>
            <a:spLocks noChangeArrowheads="1"/>
          </p:cNvSpPr>
          <p:nvPr/>
        </p:nvSpPr>
        <p:spPr bwMode="auto">
          <a:xfrm>
            <a:off x="1981700" y="5218369"/>
            <a:ext cx="2181842" cy="1546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Twinkl Cursive Unlooped" panose="02000000000000000000" pitchFamily="2" charset="0"/>
              </a:rPr>
              <a:t>Our learning links to the concept of cause and effect. As Scientists, we will explore how different factors, such as changes in the environment, availability of food, and human impact, affect animals and their habitats and influence how living things survive and adapt over time.</a:t>
            </a:r>
          </a:p>
        </p:txBody>
      </p:sp>
      <p:graphicFrame>
        <p:nvGraphicFramePr>
          <p:cNvPr id="20" name="Table 19">
            <a:extLst>
              <a:ext uri="{FF2B5EF4-FFF2-40B4-BE49-F238E27FC236}">
                <a16:creationId xmlns:a16="http://schemas.microsoft.com/office/drawing/2014/main" id="{2F617790-1CFA-A149-27E4-70E0DA9BE9B3}"/>
              </a:ext>
            </a:extLst>
          </p:cNvPr>
          <p:cNvGraphicFramePr>
            <a:graphicFrameLocks noGrp="1"/>
          </p:cNvGraphicFramePr>
          <p:nvPr>
            <p:extLst>
              <p:ext uri="{D42A27DB-BD31-4B8C-83A1-F6EECF244321}">
                <p14:modId xmlns:p14="http://schemas.microsoft.com/office/powerpoint/2010/main" val="2513174529"/>
              </p:ext>
            </p:extLst>
          </p:nvPr>
        </p:nvGraphicFramePr>
        <p:xfrm>
          <a:off x="166756" y="1057157"/>
          <a:ext cx="3996786" cy="4102087"/>
        </p:xfrm>
        <a:graphic>
          <a:graphicData uri="http://schemas.openxmlformats.org/drawingml/2006/table">
            <a:tbl>
              <a:tblPr firstRow="1" bandRow="1">
                <a:tableStyleId>{5940675A-B579-460E-94D1-54222C63F5DA}</a:tableStyleId>
              </a:tblPr>
              <a:tblGrid>
                <a:gridCol w="1280663">
                  <a:extLst>
                    <a:ext uri="{9D8B030D-6E8A-4147-A177-3AD203B41FA5}">
                      <a16:colId xmlns:a16="http://schemas.microsoft.com/office/drawing/2014/main" val="3318019238"/>
                    </a:ext>
                  </a:extLst>
                </a:gridCol>
                <a:gridCol w="2716123">
                  <a:extLst>
                    <a:ext uri="{9D8B030D-6E8A-4147-A177-3AD203B41FA5}">
                      <a16:colId xmlns:a16="http://schemas.microsoft.com/office/drawing/2014/main" val="2244878142"/>
                    </a:ext>
                  </a:extLst>
                </a:gridCol>
              </a:tblGrid>
              <a:tr h="259599">
                <a:tc gridSpan="2">
                  <a:txBody>
                    <a:bodyPr/>
                    <a:lstStyle/>
                    <a:p>
                      <a:pPr algn="ctr"/>
                      <a:r>
                        <a:rPr lang="en-GB" sz="900" dirty="0">
                          <a:latin typeface="Twinkl Cursive Unlooped" panose="02000000000000000000" pitchFamily="2" charset="0"/>
                        </a:rPr>
                        <a:t>Sticky Knowledge </a:t>
                      </a:r>
                    </a:p>
                  </a:txBody>
                  <a:tcPr>
                    <a:solidFill>
                      <a:schemeClr val="accent6">
                        <a:lumMod val="20000"/>
                        <a:lumOff val="80000"/>
                      </a:schemeClr>
                    </a:solidFill>
                  </a:tcPr>
                </a:tc>
                <a:tc hMerge="1">
                  <a:txBody>
                    <a:bodyPr/>
                    <a:lstStyle/>
                    <a:p>
                      <a:endParaRPr lang="en-GB" dirty="0"/>
                    </a:p>
                  </a:txBody>
                  <a:tcPr/>
                </a:tc>
                <a:extLst>
                  <a:ext uri="{0D108BD9-81ED-4DB2-BD59-A6C34878D82A}">
                    <a16:rowId xmlns:a16="http://schemas.microsoft.com/office/drawing/2014/main" val="391121365"/>
                  </a:ext>
                </a:extLst>
              </a:tr>
              <a:tr h="796102">
                <a:tc>
                  <a:txBody>
                    <a:bodyPr/>
                    <a:lstStyle/>
                    <a:p>
                      <a:pPr algn="ctr"/>
                      <a:r>
                        <a:rPr lang="en-GB" sz="1100" b="0" dirty="0">
                          <a:latin typeface="Twinkl Cursive Unlooped" panose="02000000000000000000" pitchFamily="2" charset="0"/>
                        </a:rPr>
                        <a:t>Classification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Twinkl Cursive Unlooped" panose="02000000000000000000" pitchFamily="2" charset="0"/>
                        </a:rPr>
                        <a:t>Scientists look for similarities and differences between the characteristics of living things to organise them into groups. </a:t>
                      </a:r>
                      <a:endParaRPr lang="en-GB" sz="1000" dirty="0">
                        <a:latin typeface="Twinkl Cursive Unlooped" panose="02000000000000000000" pitchFamily="2" charset="0"/>
                      </a:endParaRPr>
                    </a:p>
                  </a:txBody>
                  <a:tcPr/>
                </a:tc>
                <a:extLst>
                  <a:ext uri="{0D108BD9-81ED-4DB2-BD59-A6C34878D82A}">
                    <a16:rowId xmlns:a16="http://schemas.microsoft.com/office/drawing/2014/main" val="3670608571"/>
                  </a:ext>
                </a:extLst>
              </a:tr>
              <a:tr h="1315301">
                <a:tc>
                  <a:txBody>
                    <a:bodyPr/>
                    <a:lstStyle/>
                    <a:p>
                      <a:pPr algn="ctr"/>
                      <a:r>
                        <a:rPr lang="en-GB" sz="1100" b="0" dirty="0">
                          <a:latin typeface="Twinkl Cursive Unlooped" panose="02000000000000000000" pitchFamily="2" charset="0"/>
                        </a:rPr>
                        <a:t>Grouping</a:t>
                      </a:r>
                    </a:p>
                  </a:txBody>
                  <a:tcPr/>
                </a:tc>
                <a:tc>
                  <a:txBody>
                    <a:bodyPr/>
                    <a:lstStyle/>
                    <a:p>
                      <a:pPr algn="ctr"/>
                      <a:r>
                        <a:rPr lang="en-US" sz="1000" dirty="0">
                          <a:latin typeface="Twinkl Cursive Unlooped" panose="02000000000000000000" pitchFamily="2" charset="0"/>
                        </a:rPr>
                        <a:t>You can use the characteristics to keep on dividing them up into smaller groups. </a:t>
                      </a:r>
                    </a:p>
                    <a:p>
                      <a:pPr algn="ctr"/>
                      <a:endParaRPr lang="en-US" sz="1000" dirty="0">
                        <a:latin typeface="Twinkl Cursive Unlooped" panose="02000000000000000000" pitchFamily="2" charset="0"/>
                      </a:endParaRPr>
                    </a:p>
                    <a:p>
                      <a:pPr algn="ctr"/>
                      <a:r>
                        <a:rPr lang="en-US" sz="1000" dirty="0">
                          <a:latin typeface="Twinkl Cursive Unlooped" panose="02000000000000000000" pitchFamily="2" charset="0"/>
                        </a:rPr>
                        <a:t>For example, animals can be sorted into vertebrates, which can then be divided into five groups: mammals, birds, fish, reptiles and amphibians. </a:t>
                      </a:r>
                      <a:endParaRPr lang="en-GB" sz="1000" dirty="0">
                        <a:latin typeface="Twinkl Cursive Unlooped" panose="02000000000000000000" pitchFamily="2" charset="0"/>
                      </a:endParaRPr>
                    </a:p>
                  </a:txBody>
                  <a:tcPr/>
                </a:tc>
                <a:extLst>
                  <a:ext uri="{0D108BD9-81ED-4DB2-BD59-A6C34878D82A}">
                    <a16:rowId xmlns:a16="http://schemas.microsoft.com/office/drawing/2014/main" val="29742752"/>
                  </a:ext>
                </a:extLst>
              </a:tr>
              <a:tr h="657475">
                <a:tc>
                  <a:txBody>
                    <a:bodyPr/>
                    <a:lstStyle/>
                    <a:p>
                      <a:pPr algn="ctr"/>
                      <a:r>
                        <a:rPr lang="en-GB" sz="1100" b="0" dirty="0">
                          <a:latin typeface="Twinkl Cursive Unlooped" panose="02000000000000000000" pitchFamily="2" charset="0"/>
                        </a:rPr>
                        <a:t>Identification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Twinkl Cursive Unlooped" panose="02000000000000000000" pitchFamily="2" charset="0"/>
                        </a:rPr>
                        <a:t>There are so many different plants and animals on Earth that scientists need to divide them into groups to help identify them. </a:t>
                      </a:r>
                      <a:endParaRPr lang="en-GB" sz="1000" dirty="0">
                        <a:latin typeface="Twinkl Cursive Unlooped" panose="02000000000000000000" pitchFamily="2" charset="0"/>
                      </a:endParaRPr>
                    </a:p>
                  </a:txBody>
                  <a:tcPr/>
                </a:tc>
                <a:extLst>
                  <a:ext uri="{0D108BD9-81ED-4DB2-BD59-A6C34878D82A}">
                    <a16:rowId xmlns:a16="http://schemas.microsoft.com/office/drawing/2014/main" val="1990355864"/>
                  </a:ext>
                </a:extLst>
              </a:tr>
              <a:tr h="623037">
                <a:tc>
                  <a:txBody>
                    <a:bodyPr/>
                    <a:lstStyle/>
                    <a:p>
                      <a:pPr algn="ctr"/>
                      <a:r>
                        <a:rPr lang="en-GB" sz="1100" b="0" dirty="0">
                          <a:latin typeface="Twinkl Cursive Unlooped" panose="02000000000000000000" pitchFamily="2" charset="0"/>
                        </a:rPr>
                        <a:t>Impact</a:t>
                      </a:r>
                    </a:p>
                  </a:txBody>
                  <a:tcPr/>
                </a:tc>
                <a:tc>
                  <a:txBody>
                    <a:bodyPr/>
                    <a:lstStyle/>
                    <a:p>
                      <a:pPr algn="ctr"/>
                      <a:r>
                        <a:rPr lang="en-US" sz="1000" dirty="0">
                          <a:latin typeface="Twinkl Cursive Unlooped" panose="02000000000000000000" pitchFamily="2" charset="0"/>
                        </a:rPr>
                        <a:t>Humans do lots of things that damage the environment (like building on meadowland or cutting down trees). </a:t>
                      </a:r>
                      <a:endParaRPr lang="en-GB" sz="1000" dirty="0">
                        <a:latin typeface="Twinkl Cursive Unlooped" panose="02000000000000000000" pitchFamily="2" charset="0"/>
                      </a:endParaRPr>
                    </a:p>
                  </a:txBody>
                  <a:tcPr/>
                </a:tc>
                <a:extLst>
                  <a:ext uri="{0D108BD9-81ED-4DB2-BD59-A6C34878D82A}">
                    <a16:rowId xmlns:a16="http://schemas.microsoft.com/office/drawing/2014/main" val="3990323987"/>
                  </a:ext>
                </a:extLst>
              </a:tr>
              <a:tr h="407008">
                <a:tc>
                  <a:txBody>
                    <a:bodyPr/>
                    <a:lstStyle/>
                    <a:p>
                      <a:pPr algn="ctr"/>
                      <a:r>
                        <a:rPr lang="en-GB" sz="1100" b="0" dirty="0">
                          <a:latin typeface="Twinkl Cursive Unlooped" panose="02000000000000000000" pitchFamily="2" charset="0"/>
                        </a:rPr>
                        <a:t>Conservation</a:t>
                      </a:r>
                    </a:p>
                  </a:txBody>
                  <a:tcPr/>
                </a:tc>
                <a:tc>
                  <a:txBody>
                    <a:bodyPr/>
                    <a:lstStyle/>
                    <a:p>
                      <a:pPr algn="ctr"/>
                      <a:r>
                        <a:rPr lang="en-US" sz="1000" dirty="0">
                          <a:latin typeface="Twinkl Cursive Unlooped" panose="02000000000000000000" pitchFamily="2" charset="0"/>
                        </a:rPr>
                        <a:t>Some people work to protect living things and their environment. </a:t>
                      </a:r>
                      <a:endParaRPr lang="en-GB" sz="1000" dirty="0">
                        <a:latin typeface="Twinkl Cursive Unlooped" panose="02000000000000000000" pitchFamily="2" charset="0"/>
                      </a:endParaRPr>
                    </a:p>
                  </a:txBody>
                  <a:tcPr/>
                </a:tc>
                <a:extLst>
                  <a:ext uri="{0D108BD9-81ED-4DB2-BD59-A6C34878D82A}">
                    <a16:rowId xmlns:a16="http://schemas.microsoft.com/office/drawing/2014/main" val="1512564122"/>
                  </a:ext>
                </a:extLst>
              </a:tr>
            </a:tbl>
          </a:graphicData>
        </a:graphic>
      </p:graphicFrame>
      <p:pic>
        <p:nvPicPr>
          <p:cNvPr id="3" name="Image 15">
            <a:extLst>
              <a:ext uri="{FF2B5EF4-FFF2-40B4-BE49-F238E27FC236}">
                <a16:creationId xmlns:a16="http://schemas.microsoft.com/office/drawing/2014/main" id="{7EA0E798-8BED-4E3F-DA72-D5AAA66A205E}"/>
              </a:ext>
            </a:extLst>
          </p:cNvPr>
          <p:cNvPicPr/>
          <p:nvPr/>
        </p:nvPicPr>
        <p:blipFill>
          <a:blip r:embed="rId5" cstate="print"/>
          <a:stretch>
            <a:fillRect/>
          </a:stretch>
        </p:blipFill>
        <p:spPr>
          <a:xfrm>
            <a:off x="558156" y="5800843"/>
            <a:ext cx="923390" cy="569977"/>
          </a:xfrm>
          <a:prstGeom prst="rect">
            <a:avLst/>
          </a:prstGeom>
        </p:spPr>
      </p:pic>
      <p:sp>
        <p:nvSpPr>
          <p:cNvPr id="16" name="Rectangle 15">
            <a:extLst>
              <a:ext uri="{FF2B5EF4-FFF2-40B4-BE49-F238E27FC236}">
                <a16:creationId xmlns:a16="http://schemas.microsoft.com/office/drawing/2014/main" id="{4486EC2D-CBCD-0CCE-5762-370FE7B1520D}"/>
              </a:ext>
            </a:extLst>
          </p:cNvPr>
          <p:cNvSpPr/>
          <p:nvPr/>
        </p:nvSpPr>
        <p:spPr>
          <a:xfrm>
            <a:off x="9272267" y="3528980"/>
            <a:ext cx="2553251" cy="58477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3854F67D-717E-9D20-5325-ADC8DCFC5B6F}"/>
              </a:ext>
            </a:extLst>
          </p:cNvPr>
          <p:cNvPicPr>
            <a:picLocks noChangeAspect="1"/>
          </p:cNvPicPr>
          <p:nvPr/>
        </p:nvPicPr>
        <p:blipFill>
          <a:blip r:embed="rId6"/>
          <a:stretch>
            <a:fillRect/>
          </a:stretch>
        </p:blipFill>
        <p:spPr>
          <a:xfrm>
            <a:off x="9385815" y="5482554"/>
            <a:ext cx="2553250" cy="1268888"/>
          </a:xfrm>
          <a:prstGeom prst="rect">
            <a:avLst/>
          </a:prstGeom>
        </p:spPr>
      </p:pic>
      <p:sp>
        <p:nvSpPr>
          <p:cNvPr id="24" name="TextBox 23">
            <a:extLst>
              <a:ext uri="{FF2B5EF4-FFF2-40B4-BE49-F238E27FC236}">
                <a16:creationId xmlns:a16="http://schemas.microsoft.com/office/drawing/2014/main" id="{41788F32-0881-497B-377C-6E7C07859F02}"/>
              </a:ext>
            </a:extLst>
          </p:cNvPr>
          <p:cNvSpPr txBox="1"/>
          <p:nvPr/>
        </p:nvSpPr>
        <p:spPr>
          <a:xfrm>
            <a:off x="9439988" y="1098352"/>
            <a:ext cx="2533043" cy="1061829"/>
          </a:xfrm>
          <a:prstGeom prst="rect">
            <a:avLst/>
          </a:prstGeom>
          <a:noFill/>
        </p:spPr>
        <p:txBody>
          <a:bodyPr wrap="square">
            <a:spAutoFit/>
          </a:bodyPr>
          <a:lstStyle/>
          <a:p>
            <a:r>
              <a:rPr lang="en-US" sz="1050" dirty="0">
                <a:latin typeface="Twinkl Cursive Unlooped" panose="02000000000000000000" pitchFamily="2" charset="0"/>
              </a:rPr>
              <a:t>Changes to an environment can be natural or caused by humans. Changes to an environment can have positive as well as negative effects. Here are some examples of things that can change an environment.</a:t>
            </a:r>
            <a:endParaRPr lang="en-GB" sz="1050" dirty="0">
              <a:latin typeface="Twinkl Cursive Unlooped" panose="02000000000000000000" pitchFamily="2" charset="0"/>
            </a:endParaRPr>
          </a:p>
        </p:txBody>
      </p:sp>
      <p:pic>
        <p:nvPicPr>
          <p:cNvPr id="27" name="Picture 26">
            <a:extLst>
              <a:ext uri="{FF2B5EF4-FFF2-40B4-BE49-F238E27FC236}">
                <a16:creationId xmlns:a16="http://schemas.microsoft.com/office/drawing/2014/main" id="{EF9FEC94-48F8-34AC-0C03-F287702758CC}"/>
              </a:ext>
            </a:extLst>
          </p:cNvPr>
          <p:cNvPicPr>
            <a:picLocks noChangeAspect="1"/>
          </p:cNvPicPr>
          <p:nvPr/>
        </p:nvPicPr>
        <p:blipFill>
          <a:blip r:embed="rId7"/>
          <a:stretch>
            <a:fillRect/>
          </a:stretch>
        </p:blipFill>
        <p:spPr>
          <a:xfrm>
            <a:off x="9461156" y="2326282"/>
            <a:ext cx="2451693" cy="1443565"/>
          </a:xfrm>
          <a:prstGeom prst="rect">
            <a:avLst/>
          </a:prstGeom>
        </p:spPr>
      </p:pic>
      <p:pic>
        <p:nvPicPr>
          <p:cNvPr id="32" name="Picture 31">
            <a:extLst>
              <a:ext uri="{FF2B5EF4-FFF2-40B4-BE49-F238E27FC236}">
                <a16:creationId xmlns:a16="http://schemas.microsoft.com/office/drawing/2014/main" id="{49FDE6A0-3D7E-C6AC-1AF0-29D2D66D53D8}"/>
              </a:ext>
            </a:extLst>
          </p:cNvPr>
          <p:cNvPicPr>
            <a:picLocks noChangeAspect="1"/>
          </p:cNvPicPr>
          <p:nvPr/>
        </p:nvPicPr>
        <p:blipFill>
          <a:blip r:embed="rId8"/>
          <a:stretch>
            <a:fillRect/>
          </a:stretch>
        </p:blipFill>
        <p:spPr>
          <a:xfrm>
            <a:off x="4225122" y="1708741"/>
            <a:ext cx="5153286" cy="5042701"/>
          </a:xfrm>
          <a:prstGeom prst="rect">
            <a:avLst/>
          </a:prstGeom>
        </p:spPr>
      </p:pic>
      <p:sp>
        <p:nvSpPr>
          <p:cNvPr id="34" name="TextBox 33">
            <a:extLst>
              <a:ext uri="{FF2B5EF4-FFF2-40B4-BE49-F238E27FC236}">
                <a16:creationId xmlns:a16="http://schemas.microsoft.com/office/drawing/2014/main" id="{86711DAB-C904-A46D-5FB9-729E405C8512}"/>
              </a:ext>
            </a:extLst>
          </p:cNvPr>
          <p:cNvSpPr txBox="1"/>
          <p:nvPr/>
        </p:nvSpPr>
        <p:spPr>
          <a:xfrm>
            <a:off x="10359341" y="2133273"/>
            <a:ext cx="986939" cy="261610"/>
          </a:xfrm>
          <a:prstGeom prst="rect">
            <a:avLst/>
          </a:prstGeom>
          <a:noFill/>
        </p:spPr>
        <p:txBody>
          <a:bodyPr wrap="square" rtlCol="0">
            <a:spAutoFit/>
          </a:bodyPr>
          <a:lstStyle/>
          <a:p>
            <a:r>
              <a:rPr lang="en-GB" sz="1050" u="sng" dirty="0">
                <a:latin typeface="Twinkl Cursive Unlooped" panose="02000000000000000000" pitchFamily="2" charset="0"/>
              </a:rPr>
              <a:t>Natural</a:t>
            </a:r>
            <a:endParaRPr lang="en-GB" u="sng" dirty="0">
              <a:latin typeface="Twinkl Cursive Unlooped" panose="02000000000000000000" pitchFamily="2" charset="0"/>
            </a:endParaRPr>
          </a:p>
        </p:txBody>
      </p:sp>
      <p:sp>
        <p:nvSpPr>
          <p:cNvPr id="35" name="TextBox 34">
            <a:extLst>
              <a:ext uri="{FF2B5EF4-FFF2-40B4-BE49-F238E27FC236}">
                <a16:creationId xmlns:a16="http://schemas.microsoft.com/office/drawing/2014/main" id="{5BB29661-EFFE-5292-E61A-DDFF484D386F}"/>
              </a:ext>
            </a:extLst>
          </p:cNvPr>
          <p:cNvSpPr txBox="1"/>
          <p:nvPr/>
        </p:nvSpPr>
        <p:spPr>
          <a:xfrm>
            <a:off x="10269835" y="3834811"/>
            <a:ext cx="986939" cy="261610"/>
          </a:xfrm>
          <a:prstGeom prst="rect">
            <a:avLst/>
          </a:prstGeom>
          <a:noFill/>
        </p:spPr>
        <p:txBody>
          <a:bodyPr wrap="square" rtlCol="0">
            <a:spAutoFit/>
          </a:bodyPr>
          <a:lstStyle/>
          <a:p>
            <a:r>
              <a:rPr lang="en-GB" sz="1050" u="sng" dirty="0">
                <a:latin typeface="Twinkl Cursive Unlooped" panose="02000000000000000000" pitchFamily="2" charset="0"/>
              </a:rPr>
              <a:t>Human-made</a:t>
            </a:r>
            <a:endParaRPr lang="en-GB" u="sng" dirty="0">
              <a:latin typeface="Twinkl Cursive Unlooped" panose="02000000000000000000" pitchFamily="2" charset="0"/>
            </a:endParaRPr>
          </a:p>
        </p:txBody>
      </p:sp>
      <p:pic>
        <p:nvPicPr>
          <p:cNvPr id="38" name="Picture 37">
            <a:extLst>
              <a:ext uri="{FF2B5EF4-FFF2-40B4-BE49-F238E27FC236}">
                <a16:creationId xmlns:a16="http://schemas.microsoft.com/office/drawing/2014/main" id="{E7BA2C72-2D3B-778E-BAB0-7695EFE4308C}"/>
              </a:ext>
            </a:extLst>
          </p:cNvPr>
          <p:cNvPicPr>
            <a:picLocks noChangeAspect="1"/>
          </p:cNvPicPr>
          <p:nvPr/>
        </p:nvPicPr>
        <p:blipFill>
          <a:blip r:embed="rId9"/>
          <a:stretch>
            <a:fillRect/>
          </a:stretch>
        </p:blipFill>
        <p:spPr>
          <a:xfrm>
            <a:off x="9494792" y="4107590"/>
            <a:ext cx="2374392" cy="1342445"/>
          </a:xfrm>
          <a:prstGeom prst="rect">
            <a:avLst/>
          </a:prstGeom>
        </p:spPr>
      </p:pic>
      <p:sp>
        <p:nvSpPr>
          <p:cNvPr id="41" name="TextBox 40">
            <a:extLst>
              <a:ext uri="{FF2B5EF4-FFF2-40B4-BE49-F238E27FC236}">
                <a16:creationId xmlns:a16="http://schemas.microsoft.com/office/drawing/2014/main" id="{47196CE7-1A21-0223-4620-EA2BD202F7F1}"/>
              </a:ext>
            </a:extLst>
          </p:cNvPr>
          <p:cNvSpPr txBox="1"/>
          <p:nvPr/>
        </p:nvSpPr>
        <p:spPr>
          <a:xfrm>
            <a:off x="4265271" y="1001090"/>
            <a:ext cx="5113137" cy="430887"/>
          </a:xfrm>
          <a:prstGeom prst="rect">
            <a:avLst/>
          </a:prstGeom>
          <a:noFill/>
        </p:spPr>
        <p:txBody>
          <a:bodyPr wrap="square">
            <a:spAutoFit/>
          </a:bodyPr>
          <a:lstStyle/>
          <a:p>
            <a:r>
              <a:rPr lang="en-US" sz="1050" dirty="0">
                <a:latin typeface="Twinkl Cursive Unlooped" panose="02000000000000000000" pitchFamily="2" charset="0"/>
              </a:rPr>
              <a:t>To stay alive and healthy, all living things need certain conditions that let them carry out the seven life processes</a:t>
            </a:r>
            <a:endParaRPr lang="en-GB" sz="1050" dirty="0">
              <a:latin typeface="Twinkl Cursive Unlooped" panose="02000000000000000000" pitchFamily="2" charset="0"/>
            </a:endParaRPr>
          </a:p>
        </p:txBody>
      </p:sp>
      <p:sp>
        <p:nvSpPr>
          <p:cNvPr id="43" name="TextBox 42">
            <a:extLst>
              <a:ext uri="{FF2B5EF4-FFF2-40B4-BE49-F238E27FC236}">
                <a16:creationId xmlns:a16="http://schemas.microsoft.com/office/drawing/2014/main" id="{3A1832C9-EC4D-08B1-1246-725E576C3B47}"/>
              </a:ext>
            </a:extLst>
          </p:cNvPr>
          <p:cNvSpPr txBox="1"/>
          <p:nvPr/>
        </p:nvSpPr>
        <p:spPr>
          <a:xfrm>
            <a:off x="4454822" y="1384223"/>
            <a:ext cx="6094070" cy="261610"/>
          </a:xfrm>
          <a:prstGeom prst="rect">
            <a:avLst/>
          </a:prstGeom>
          <a:noFill/>
        </p:spPr>
        <p:txBody>
          <a:bodyPr wrap="square">
            <a:spAutoFit/>
          </a:bodyPr>
          <a:lstStyle/>
          <a:p>
            <a:r>
              <a:rPr lang="en-GB" sz="1050" dirty="0">
                <a:solidFill>
                  <a:schemeClr val="accent6"/>
                </a:solidFill>
                <a:latin typeface="Twinkl Cursive Unlooped" panose="02000000000000000000" pitchFamily="2" charset="0"/>
              </a:rPr>
              <a:t>M</a:t>
            </a:r>
            <a:r>
              <a:rPr lang="en-GB" sz="1050" dirty="0">
                <a:latin typeface="Twinkl Cursive Unlooped" panose="02000000000000000000" pitchFamily="2" charset="0"/>
              </a:rPr>
              <a:t>ovement, </a:t>
            </a:r>
            <a:r>
              <a:rPr lang="en-GB" sz="1050" dirty="0">
                <a:solidFill>
                  <a:schemeClr val="accent6"/>
                </a:solidFill>
                <a:latin typeface="Twinkl Cursive Unlooped" panose="02000000000000000000" pitchFamily="2" charset="0"/>
              </a:rPr>
              <a:t>R</a:t>
            </a:r>
            <a:r>
              <a:rPr lang="en-GB" sz="1050" dirty="0">
                <a:latin typeface="Twinkl Cursive Unlooped" panose="02000000000000000000" pitchFamily="2" charset="0"/>
              </a:rPr>
              <a:t>espiration, </a:t>
            </a:r>
            <a:r>
              <a:rPr lang="en-GB" sz="1050" dirty="0">
                <a:solidFill>
                  <a:schemeClr val="accent6"/>
                </a:solidFill>
                <a:latin typeface="Twinkl Cursive Unlooped" panose="02000000000000000000" pitchFamily="2" charset="0"/>
              </a:rPr>
              <a:t>S</a:t>
            </a:r>
            <a:r>
              <a:rPr lang="en-GB" sz="1050" dirty="0">
                <a:latin typeface="Twinkl Cursive Unlooped" panose="02000000000000000000" pitchFamily="2" charset="0"/>
              </a:rPr>
              <a:t>ensitivity, </a:t>
            </a:r>
            <a:r>
              <a:rPr lang="en-GB" sz="1050" dirty="0">
                <a:solidFill>
                  <a:schemeClr val="accent6"/>
                </a:solidFill>
                <a:latin typeface="Twinkl Cursive Unlooped" panose="02000000000000000000" pitchFamily="2" charset="0"/>
              </a:rPr>
              <a:t>G</a:t>
            </a:r>
            <a:r>
              <a:rPr lang="en-GB" sz="1050" dirty="0">
                <a:latin typeface="Twinkl Cursive Unlooped" panose="02000000000000000000" pitchFamily="2" charset="0"/>
              </a:rPr>
              <a:t>rowth, </a:t>
            </a:r>
            <a:r>
              <a:rPr lang="en-GB" sz="1050" dirty="0">
                <a:solidFill>
                  <a:schemeClr val="accent6"/>
                </a:solidFill>
                <a:latin typeface="Twinkl Cursive Unlooped" panose="02000000000000000000" pitchFamily="2" charset="0"/>
              </a:rPr>
              <a:t>R</a:t>
            </a:r>
            <a:r>
              <a:rPr lang="en-GB" sz="1050" dirty="0">
                <a:latin typeface="Twinkl Cursive Unlooped" panose="02000000000000000000" pitchFamily="2" charset="0"/>
              </a:rPr>
              <a:t>eproduction, </a:t>
            </a:r>
            <a:r>
              <a:rPr lang="en-GB" sz="1050" dirty="0">
                <a:solidFill>
                  <a:schemeClr val="accent6"/>
                </a:solidFill>
                <a:latin typeface="Twinkl Cursive Unlooped" panose="02000000000000000000" pitchFamily="2" charset="0"/>
              </a:rPr>
              <a:t>E</a:t>
            </a:r>
            <a:r>
              <a:rPr lang="en-GB" sz="1050" dirty="0">
                <a:latin typeface="Twinkl Cursive Unlooped" panose="02000000000000000000" pitchFamily="2" charset="0"/>
              </a:rPr>
              <a:t>xcretion, </a:t>
            </a:r>
            <a:r>
              <a:rPr lang="en-GB" sz="1050" dirty="0">
                <a:solidFill>
                  <a:schemeClr val="accent6"/>
                </a:solidFill>
                <a:latin typeface="Twinkl Cursive Unlooped" panose="02000000000000000000" pitchFamily="2" charset="0"/>
              </a:rPr>
              <a:t>N</a:t>
            </a:r>
            <a:r>
              <a:rPr lang="en-GB" sz="1050" dirty="0">
                <a:latin typeface="Twinkl Cursive Unlooped" panose="02000000000000000000" pitchFamily="2" charset="0"/>
              </a:rPr>
              <a:t>utrition</a:t>
            </a:r>
          </a:p>
        </p:txBody>
      </p:sp>
    </p:spTree>
    <p:extLst>
      <p:ext uri="{BB962C8B-B14F-4D97-AF65-F5344CB8AC3E}">
        <p14:creationId xmlns:p14="http://schemas.microsoft.com/office/powerpoint/2010/main" val="1233825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3B44E9-E16C-8C9F-FA1A-C6ABD4AF5F31}"/>
              </a:ext>
            </a:extLst>
          </p:cNvPr>
          <p:cNvSpPr txBox="1"/>
          <p:nvPr/>
        </p:nvSpPr>
        <p:spPr>
          <a:xfrm>
            <a:off x="163042" y="166250"/>
            <a:ext cx="11800821" cy="6654940"/>
          </a:xfrm>
          <a:prstGeom prst="rect">
            <a:avLst/>
          </a:prstGeom>
          <a:noFill/>
          <a:ln w="57150">
            <a:solidFill>
              <a:srgbClr val="00B050"/>
            </a:solidFill>
          </a:ln>
        </p:spPr>
        <p:txBody>
          <a:bodyPr wrap="square" rtlCol="0">
            <a:spAutoFit/>
          </a:bodyPr>
          <a:lstStyle/>
          <a:p>
            <a:endParaRPr lang="en-GB" dirty="0"/>
          </a:p>
        </p:txBody>
      </p:sp>
      <p:pic>
        <p:nvPicPr>
          <p:cNvPr id="6" name="Picture 5" descr="A logo for a school&#10;&#10;Description automatically generated">
            <a:extLst>
              <a:ext uri="{FF2B5EF4-FFF2-40B4-BE49-F238E27FC236}">
                <a16:creationId xmlns:a16="http://schemas.microsoft.com/office/drawing/2014/main" id="{55AFB534-61B3-F4F0-2377-A1E63500B4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571" y="250632"/>
            <a:ext cx="693280" cy="710427"/>
          </a:xfrm>
          <a:prstGeom prst="rect">
            <a:avLst/>
          </a:prstGeom>
        </p:spPr>
      </p:pic>
      <p:sp>
        <p:nvSpPr>
          <p:cNvPr id="9" name="TextBox 8">
            <a:extLst>
              <a:ext uri="{FF2B5EF4-FFF2-40B4-BE49-F238E27FC236}">
                <a16:creationId xmlns:a16="http://schemas.microsoft.com/office/drawing/2014/main" id="{DCEE7B23-9A63-A505-0F4A-D2CAE88FA3EB}"/>
              </a:ext>
            </a:extLst>
          </p:cNvPr>
          <p:cNvSpPr txBox="1"/>
          <p:nvPr/>
        </p:nvSpPr>
        <p:spPr>
          <a:xfrm>
            <a:off x="1249961" y="206608"/>
            <a:ext cx="9834418" cy="1077218"/>
          </a:xfrm>
          <a:prstGeom prst="rect">
            <a:avLst/>
          </a:prstGeom>
          <a:noFill/>
        </p:spPr>
        <p:txBody>
          <a:bodyPr wrap="square" rtlCol="0">
            <a:spAutoFit/>
          </a:bodyPr>
          <a:lstStyle/>
          <a:p>
            <a:pPr algn="ctr"/>
            <a:r>
              <a:rPr lang="en-GB" sz="3200" dirty="0">
                <a:latin typeface="Twinkl Cursive Unlooped" panose="02000000000000000000" pitchFamily="2" charset="0"/>
              </a:rPr>
              <a:t>Who gave us more – the Ancient Sumer or the Ancient Egyptians? </a:t>
            </a:r>
          </a:p>
        </p:txBody>
      </p:sp>
      <p:sp>
        <p:nvSpPr>
          <p:cNvPr id="29" name="TextBox 28">
            <a:extLst>
              <a:ext uri="{FF2B5EF4-FFF2-40B4-BE49-F238E27FC236}">
                <a16:creationId xmlns:a16="http://schemas.microsoft.com/office/drawing/2014/main" id="{2A0A8FC3-FE0F-5E79-C7DC-FF65C7EDA36F}"/>
              </a:ext>
            </a:extLst>
          </p:cNvPr>
          <p:cNvSpPr txBox="1"/>
          <p:nvPr/>
        </p:nvSpPr>
        <p:spPr>
          <a:xfrm>
            <a:off x="236306" y="5201304"/>
            <a:ext cx="1596448" cy="1415772"/>
          </a:xfrm>
          <a:prstGeom prst="rect">
            <a:avLst/>
          </a:prstGeom>
          <a:noFill/>
          <a:ln w="28575">
            <a:solidFill>
              <a:srgbClr val="00B050"/>
            </a:solidFill>
          </a:ln>
        </p:spPr>
        <p:txBody>
          <a:bodyPr wrap="square" rtlCol="0">
            <a:spAutoFit/>
          </a:bodyPr>
          <a:lstStyle/>
          <a:p>
            <a:r>
              <a:rPr lang="en-GB" sz="1400" dirty="0">
                <a:latin typeface="Twinkl Cursive Unlooped" panose="02000000000000000000" pitchFamily="2" charset="0"/>
              </a:rPr>
              <a:t>Concept: </a:t>
            </a:r>
            <a:endParaRPr lang="en-GB" dirty="0">
              <a:latin typeface="Twinkl Cursive Unlooped" panose="02000000000000000000" pitchFamily="2" charset="0"/>
            </a:endParaRPr>
          </a:p>
          <a:p>
            <a:pPr algn="ctr"/>
            <a:r>
              <a:rPr lang="en-GB" b="1" dirty="0">
                <a:latin typeface="Twinkl Cursive Unlooped" panose="02000000000000000000" pitchFamily="2" charset="0"/>
              </a:rPr>
              <a:t>Significance</a:t>
            </a: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p:txBody>
      </p:sp>
      <p:sp>
        <p:nvSpPr>
          <p:cNvPr id="31" name="TextBox 30">
            <a:extLst>
              <a:ext uri="{FF2B5EF4-FFF2-40B4-BE49-F238E27FC236}">
                <a16:creationId xmlns:a16="http://schemas.microsoft.com/office/drawing/2014/main" id="{0CBF3222-5CDF-FE67-075B-7DBE529BDBDE}"/>
              </a:ext>
            </a:extLst>
          </p:cNvPr>
          <p:cNvSpPr txBox="1"/>
          <p:nvPr/>
        </p:nvSpPr>
        <p:spPr>
          <a:xfrm>
            <a:off x="1906018" y="5185646"/>
            <a:ext cx="2215572" cy="1446550"/>
          </a:xfrm>
          <a:prstGeom prst="rect">
            <a:avLst/>
          </a:prstGeom>
          <a:noFill/>
        </p:spPr>
        <p:txBody>
          <a:bodyPr wrap="square" rtlCol="0">
            <a:spAutoFit/>
          </a:bodyPr>
          <a:lstStyle/>
          <a:p>
            <a:r>
              <a:rPr lang="en-US" sz="1100" dirty="0">
                <a:latin typeface="Twinkl Cursive Unlooped" panose="02000000000000000000" pitchFamily="2" charset="0"/>
              </a:rPr>
              <a:t>As Religious Scholars, we explore how people express beliefs through faith, traditions, and community. We ask deep questions about religious equality, the importance of beliefs, and how belonging to a religion shapes people's lives.</a:t>
            </a:r>
            <a:endParaRPr lang="en-GB" dirty="0">
              <a:latin typeface="Twinkl Cursive Unlooped" panose="02000000000000000000" pitchFamily="2" charset="0"/>
            </a:endParaRPr>
          </a:p>
        </p:txBody>
      </p:sp>
      <p:graphicFrame>
        <p:nvGraphicFramePr>
          <p:cNvPr id="2" name="Table 1">
            <a:extLst>
              <a:ext uri="{FF2B5EF4-FFF2-40B4-BE49-F238E27FC236}">
                <a16:creationId xmlns:a16="http://schemas.microsoft.com/office/drawing/2014/main" id="{CEB67198-7F93-7737-D9CC-4C4BB04358F9}"/>
              </a:ext>
            </a:extLst>
          </p:cNvPr>
          <p:cNvGraphicFramePr>
            <a:graphicFrameLocks noGrp="1"/>
          </p:cNvGraphicFramePr>
          <p:nvPr>
            <p:extLst>
              <p:ext uri="{D42A27DB-BD31-4B8C-83A1-F6EECF244321}">
                <p14:modId xmlns:p14="http://schemas.microsoft.com/office/powerpoint/2010/main" val="752398641"/>
              </p:ext>
            </p:extLst>
          </p:nvPr>
        </p:nvGraphicFramePr>
        <p:xfrm>
          <a:off x="370477" y="1229627"/>
          <a:ext cx="3629888" cy="2103120"/>
        </p:xfrm>
        <a:graphic>
          <a:graphicData uri="http://schemas.openxmlformats.org/drawingml/2006/table">
            <a:tbl>
              <a:tblPr firstRow="1" bandRow="1">
                <a:tableStyleId>{5940675A-B579-460E-94D1-54222C63F5DA}</a:tableStyleId>
              </a:tblPr>
              <a:tblGrid>
                <a:gridCol w="909848">
                  <a:extLst>
                    <a:ext uri="{9D8B030D-6E8A-4147-A177-3AD203B41FA5}">
                      <a16:colId xmlns:a16="http://schemas.microsoft.com/office/drawing/2014/main" val="3318019238"/>
                    </a:ext>
                  </a:extLst>
                </a:gridCol>
                <a:gridCol w="2720040">
                  <a:extLst>
                    <a:ext uri="{9D8B030D-6E8A-4147-A177-3AD203B41FA5}">
                      <a16:colId xmlns:a16="http://schemas.microsoft.com/office/drawing/2014/main" val="2244878142"/>
                    </a:ext>
                  </a:extLst>
                </a:gridCol>
              </a:tblGrid>
              <a:tr h="131532">
                <a:tc gridSpan="2">
                  <a:txBody>
                    <a:bodyPr/>
                    <a:lstStyle/>
                    <a:p>
                      <a:pPr algn="ctr"/>
                      <a:r>
                        <a:rPr lang="en-GB" sz="900" dirty="0">
                          <a:latin typeface="Twinkl Cursive Unlooped" panose="02000000000000000000" pitchFamily="2" charset="0"/>
                        </a:rPr>
                        <a:t>Sticky Knowledge </a:t>
                      </a:r>
                    </a:p>
                  </a:txBody>
                  <a:tcPr>
                    <a:solidFill>
                      <a:schemeClr val="accent6">
                        <a:lumMod val="20000"/>
                        <a:lumOff val="80000"/>
                      </a:schemeClr>
                    </a:solidFill>
                  </a:tcPr>
                </a:tc>
                <a:tc hMerge="1">
                  <a:txBody>
                    <a:bodyPr/>
                    <a:lstStyle/>
                    <a:p>
                      <a:endParaRPr lang="en-GB" dirty="0"/>
                    </a:p>
                  </a:txBody>
                  <a:tcPr/>
                </a:tc>
                <a:extLst>
                  <a:ext uri="{0D108BD9-81ED-4DB2-BD59-A6C34878D82A}">
                    <a16:rowId xmlns:a16="http://schemas.microsoft.com/office/drawing/2014/main" val="391121365"/>
                  </a:ext>
                </a:extLst>
              </a:tr>
              <a:tr h="370840">
                <a:tc>
                  <a:txBody>
                    <a:bodyPr/>
                    <a:lstStyle/>
                    <a:p>
                      <a:endParaRPr lang="en-GB" dirty="0"/>
                    </a:p>
                  </a:txBody>
                  <a:tcPr/>
                </a:tc>
                <a:tc>
                  <a:txBody>
                    <a:bodyPr/>
                    <a:lstStyle/>
                    <a:p>
                      <a:r>
                        <a:rPr lang="en-US" sz="1100" dirty="0"/>
                        <a:t>Religions have differences, but many share common values like kindness and respect.</a:t>
                      </a:r>
                      <a:endParaRPr lang="en-GB" sz="1100" dirty="0"/>
                    </a:p>
                  </a:txBody>
                  <a:tcPr/>
                </a:tc>
                <a:extLst>
                  <a:ext uri="{0D108BD9-81ED-4DB2-BD59-A6C34878D82A}">
                    <a16:rowId xmlns:a16="http://schemas.microsoft.com/office/drawing/2014/main" val="3670608571"/>
                  </a:ext>
                </a:extLst>
              </a:tr>
              <a:tr h="370840">
                <a:tc>
                  <a:txBody>
                    <a:bodyPr/>
                    <a:lstStyle/>
                    <a:p>
                      <a:endParaRPr lang="en-GB" dirty="0"/>
                    </a:p>
                  </a:txBody>
                  <a:tcPr/>
                </a:tc>
                <a:tc>
                  <a:txBody>
                    <a:bodyPr/>
                    <a:lstStyle/>
                    <a:p>
                      <a:r>
                        <a:rPr lang="en-US" sz="1100" dirty="0"/>
                        <a:t>People express their beliefs in different ways, through worship, traditions, and community.</a:t>
                      </a:r>
                      <a:endParaRPr lang="en-GB" sz="1100" dirty="0"/>
                    </a:p>
                  </a:txBody>
                  <a:tcPr/>
                </a:tc>
                <a:extLst>
                  <a:ext uri="{0D108BD9-81ED-4DB2-BD59-A6C34878D82A}">
                    <a16:rowId xmlns:a16="http://schemas.microsoft.com/office/drawing/2014/main" val="29742752"/>
                  </a:ext>
                </a:extLst>
              </a:tr>
              <a:tr h="370840">
                <a:tc>
                  <a:txBody>
                    <a:bodyPr/>
                    <a:lstStyle/>
                    <a:p>
                      <a:endParaRPr lang="en-GB" dirty="0"/>
                    </a:p>
                  </a:txBody>
                  <a:tcPr/>
                </a:tc>
                <a:tc>
                  <a:txBody>
                    <a:bodyPr/>
                    <a:lstStyle/>
                    <a:p>
                      <a:r>
                        <a:rPr lang="en-US" sz="1100" dirty="0"/>
                        <a:t>Not everyone follows a religion, and it’s important to respect different perspectives.</a:t>
                      </a:r>
                      <a:endParaRPr lang="en-GB" sz="1100" dirty="0"/>
                    </a:p>
                  </a:txBody>
                  <a:tcPr/>
                </a:tc>
                <a:extLst>
                  <a:ext uri="{0D108BD9-81ED-4DB2-BD59-A6C34878D82A}">
                    <a16:rowId xmlns:a16="http://schemas.microsoft.com/office/drawing/2014/main" val="1116062777"/>
                  </a:ext>
                </a:extLst>
              </a:tr>
              <a:tr h="370840">
                <a:tc>
                  <a:txBody>
                    <a:bodyPr/>
                    <a:lstStyle/>
                    <a:p>
                      <a:endParaRPr lang="en-GB"/>
                    </a:p>
                  </a:txBody>
                  <a:tcPr/>
                </a:tc>
                <a:tc>
                  <a:txBody>
                    <a:bodyPr/>
                    <a:lstStyle/>
                    <a:p>
                      <a:r>
                        <a:rPr lang="en-US" sz="1100" dirty="0"/>
                        <a:t>Asking big questions helps us understand the world and each other better.</a:t>
                      </a:r>
                      <a:endParaRPr lang="en-GB" sz="1100" dirty="0"/>
                    </a:p>
                  </a:txBody>
                  <a:tcPr/>
                </a:tc>
                <a:extLst>
                  <a:ext uri="{0D108BD9-81ED-4DB2-BD59-A6C34878D82A}">
                    <a16:rowId xmlns:a16="http://schemas.microsoft.com/office/drawing/2014/main" val="1990355864"/>
                  </a:ext>
                </a:extLst>
              </a:tr>
            </a:tbl>
          </a:graphicData>
        </a:graphic>
      </p:graphicFrame>
      <p:pic>
        <p:nvPicPr>
          <p:cNvPr id="36" name="Picture 35">
            <a:extLst>
              <a:ext uri="{FF2B5EF4-FFF2-40B4-BE49-F238E27FC236}">
                <a16:creationId xmlns:a16="http://schemas.microsoft.com/office/drawing/2014/main" id="{61CAB323-2D40-95C0-4E3A-6B60BB661818}"/>
              </a:ext>
            </a:extLst>
          </p:cNvPr>
          <p:cNvPicPr>
            <a:picLocks noChangeAspect="1"/>
          </p:cNvPicPr>
          <p:nvPr/>
        </p:nvPicPr>
        <p:blipFill>
          <a:blip r:embed="rId4"/>
          <a:stretch>
            <a:fillRect/>
          </a:stretch>
        </p:blipFill>
        <p:spPr>
          <a:xfrm>
            <a:off x="4086680" y="4288717"/>
            <a:ext cx="636861" cy="671502"/>
          </a:xfrm>
          <a:prstGeom prst="rect">
            <a:avLst/>
          </a:prstGeom>
        </p:spPr>
      </p:pic>
      <p:sp>
        <p:nvSpPr>
          <p:cNvPr id="40" name="TextBox 39">
            <a:extLst>
              <a:ext uri="{FF2B5EF4-FFF2-40B4-BE49-F238E27FC236}">
                <a16:creationId xmlns:a16="http://schemas.microsoft.com/office/drawing/2014/main" id="{FF35BB9B-7C07-1232-12E6-B3370D119709}"/>
              </a:ext>
            </a:extLst>
          </p:cNvPr>
          <p:cNvSpPr txBox="1"/>
          <p:nvPr/>
        </p:nvSpPr>
        <p:spPr>
          <a:xfrm>
            <a:off x="228137" y="4355766"/>
            <a:ext cx="3858543" cy="600164"/>
          </a:xfrm>
          <a:prstGeom prst="rect">
            <a:avLst/>
          </a:prstGeom>
          <a:noFill/>
        </p:spPr>
        <p:txBody>
          <a:bodyPr wrap="square">
            <a:spAutoFit/>
          </a:bodyPr>
          <a:lstStyle/>
          <a:p>
            <a:pPr algn="ctr"/>
            <a:r>
              <a:rPr lang="en-US" sz="1100" dirty="0">
                <a:latin typeface="Twinkl Cursive Unlooped" panose="02000000000000000000" pitchFamily="2" charset="0"/>
              </a:rPr>
              <a:t>By learning about different beliefs and communities, we develop mutual respect and tolerance, recognizing the diverse ways people express faith, belonging, and identity.</a:t>
            </a:r>
          </a:p>
        </p:txBody>
      </p:sp>
      <p:pic>
        <p:nvPicPr>
          <p:cNvPr id="7" name="Picture 6">
            <a:extLst>
              <a:ext uri="{FF2B5EF4-FFF2-40B4-BE49-F238E27FC236}">
                <a16:creationId xmlns:a16="http://schemas.microsoft.com/office/drawing/2014/main" id="{BD95C6D4-DD60-9DEE-9C81-3E58C5F5A8BC}"/>
              </a:ext>
            </a:extLst>
          </p:cNvPr>
          <p:cNvPicPr>
            <a:picLocks noChangeAspect="1"/>
          </p:cNvPicPr>
          <p:nvPr/>
        </p:nvPicPr>
        <p:blipFill>
          <a:blip r:embed="rId5"/>
          <a:stretch>
            <a:fillRect/>
          </a:stretch>
        </p:blipFill>
        <p:spPr>
          <a:xfrm>
            <a:off x="634352" y="5833801"/>
            <a:ext cx="770998" cy="724870"/>
          </a:xfrm>
          <a:prstGeom prst="rect">
            <a:avLst/>
          </a:prstGeom>
        </p:spPr>
      </p:pic>
      <p:graphicFrame>
        <p:nvGraphicFramePr>
          <p:cNvPr id="8" name="Table 7">
            <a:extLst>
              <a:ext uri="{FF2B5EF4-FFF2-40B4-BE49-F238E27FC236}">
                <a16:creationId xmlns:a16="http://schemas.microsoft.com/office/drawing/2014/main" id="{71D130B1-40C6-7CBB-2EDE-9617EA48E75A}"/>
              </a:ext>
            </a:extLst>
          </p:cNvPr>
          <p:cNvGraphicFramePr>
            <a:graphicFrameLocks noGrp="1"/>
          </p:cNvGraphicFramePr>
          <p:nvPr>
            <p:extLst>
              <p:ext uri="{D42A27DB-BD31-4B8C-83A1-F6EECF244321}">
                <p14:modId xmlns:p14="http://schemas.microsoft.com/office/powerpoint/2010/main" val="1796590147"/>
              </p:ext>
            </p:extLst>
          </p:nvPr>
        </p:nvGraphicFramePr>
        <p:xfrm>
          <a:off x="4918091" y="3925835"/>
          <a:ext cx="6872488" cy="2706361"/>
        </p:xfrm>
        <a:graphic>
          <a:graphicData uri="http://schemas.openxmlformats.org/drawingml/2006/table">
            <a:tbl>
              <a:tblPr firstRow="1" bandRow="1">
                <a:tableStyleId>{5940675A-B579-460E-94D1-54222C63F5DA}</a:tableStyleId>
              </a:tblPr>
              <a:tblGrid>
                <a:gridCol w="1718122">
                  <a:extLst>
                    <a:ext uri="{9D8B030D-6E8A-4147-A177-3AD203B41FA5}">
                      <a16:colId xmlns:a16="http://schemas.microsoft.com/office/drawing/2014/main" val="3474061896"/>
                    </a:ext>
                  </a:extLst>
                </a:gridCol>
                <a:gridCol w="1718122">
                  <a:extLst>
                    <a:ext uri="{9D8B030D-6E8A-4147-A177-3AD203B41FA5}">
                      <a16:colId xmlns:a16="http://schemas.microsoft.com/office/drawing/2014/main" val="1490745139"/>
                    </a:ext>
                  </a:extLst>
                </a:gridCol>
                <a:gridCol w="1718122">
                  <a:extLst>
                    <a:ext uri="{9D8B030D-6E8A-4147-A177-3AD203B41FA5}">
                      <a16:colId xmlns:a16="http://schemas.microsoft.com/office/drawing/2014/main" val="45353938"/>
                    </a:ext>
                  </a:extLst>
                </a:gridCol>
                <a:gridCol w="1718122">
                  <a:extLst>
                    <a:ext uri="{9D8B030D-6E8A-4147-A177-3AD203B41FA5}">
                      <a16:colId xmlns:a16="http://schemas.microsoft.com/office/drawing/2014/main" val="1050910361"/>
                    </a:ext>
                  </a:extLst>
                </a:gridCol>
              </a:tblGrid>
              <a:tr h="121649">
                <a:tc>
                  <a:txBody>
                    <a:bodyPr/>
                    <a:lstStyle/>
                    <a:p>
                      <a:pPr algn="ctr"/>
                      <a:r>
                        <a:rPr lang="en-GB" sz="1200" dirty="0">
                          <a:latin typeface="Twinkl Cursive Unlooped" panose="02000000000000000000" pitchFamily="2" charset="0"/>
                        </a:rPr>
                        <a:t>Religion</a:t>
                      </a:r>
                    </a:p>
                  </a:txBody>
                  <a:tcPr anchor="ctr">
                    <a:solidFill>
                      <a:schemeClr val="accent1">
                        <a:lumMod val="20000"/>
                        <a:lumOff val="80000"/>
                      </a:schemeClr>
                    </a:solidFill>
                  </a:tcPr>
                </a:tc>
                <a:tc>
                  <a:txBody>
                    <a:bodyPr/>
                    <a:lstStyle/>
                    <a:p>
                      <a:pPr algn="ctr"/>
                      <a:r>
                        <a:rPr lang="en-GB" sz="1200" dirty="0">
                          <a:latin typeface="Twinkl Cursive Unlooped" panose="02000000000000000000" pitchFamily="2" charset="0"/>
                        </a:rPr>
                        <a:t>Place of Origin</a:t>
                      </a:r>
                    </a:p>
                  </a:txBody>
                  <a:tcPr anchor="ctr">
                    <a:solidFill>
                      <a:schemeClr val="accent1">
                        <a:lumMod val="20000"/>
                        <a:lumOff val="80000"/>
                      </a:schemeClr>
                    </a:solidFill>
                  </a:tcPr>
                </a:tc>
                <a:tc>
                  <a:txBody>
                    <a:bodyPr/>
                    <a:lstStyle/>
                    <a:p>
                      <a:pPr algn="ctr"/>
                      <a:r>
                        <a:rPr lang="en-GB" sz="1200" dirty="0">
                          <a:latin typeface="Twinkl Cursive Unlooped" panose="02000000000000000000" pitchFamily="2" charset="0"/>
                        </a:rPr>
                        <a:t>Key Figure(s)</a:t>
                      </a:r>
                    </a:p>
                  </a:txBody>
                  <a:tcPr anchor="ctr">
                    <a:solidFill>
                      <a:schemeClr val="accent1">
                        <a:lumMod val="20000"/>
                        <a:lumOff val="80000"/>
                      </a:schemeClr>
                    </a:solidFill>
                  </a:tcPr>
                </a:tc>
                <a:tc>
                  <a:txBody>
                    <a:bodyPr/>
                    <a:lstStyle/>
                    <a:p>
                      <a:pPr algn="ctr"/>
                      <a:r>
                        <a:rPr lang="en-GB" sz="1200" dirty="0">
                          <a:latin typeface="Twinkl Cursive Unlooped" panose="02000000000000000000" pitchFamily="2" charset="0"/>
                        </a:rPr>
                        <a:t>Sacred Text</a:t>
                      </a:r>
                    </a:p>
                  </a:txBody>
                  <a:tcPr anchor="ctr">
                    <a:solidFill>
                      <a:schemeClr val="accent1">
                        <a:lumMod val="20000"/>
                        <a:lumOff val="80000"/>
                      </a:schemeClr>
                    </a:solidFill>
                  </a:tcPr>
                </a:tc>
                <a:extLst>
                  <a:ext uri="{0D108BD9-81ED-4DB2-BD59-A6C34878D82A}">
                    <a16:rowId xmlns:a16="http://schemas.microsoft.com/office/drawing/2014/main" val="2859149892"/>
                  </a:ext>
                </a:extLst>
              </a:tr>
              <a:tr h="253943">
                <a:tc>
                  <a:txBody>
                    <a:bodyPr/>
                    <a:lstStyle/>
                    <a:p>
                      <a:pPr algn="ctr"/>
                      <a:r>
                        <a:rPr lang="en-GB" sz="1200" dirty="0">
                          <a:latin typeface="Twinkl Cursive Unlooped" panose="02000000000000000000" pitchFamily="2" charset="0"/>
                        </a:rPr>
                        <a:t>Christianity</a:t>
                      </a:r>
                    </a:p>
                  </a:txBody>
                  <a:tcPr anchor="ctr">
                    <a:solidFill>
                      <a:schemeClr val="bg1"/>
                    </a:solidFill>
                  </a:tcPr>
                </a:tc>
                <a:tc>
                  <a:txBody>
                    <a:bodyPr/>
                    <a:lstStyle/>
                    <a:p>
                      <a:pPr algn="ctr"/>
                      <a:r>
                        <a:rPr lang="en-GB" sz="1200" dirty="0">
                          <a:latin typeface="Twinkl Cursive Unlooped" panose="02000000000000000000" pitchFamily="2" charset="0"/>
                        </a:rPr>
                        <a:t>Israel</a:t>
                      </a:r>
                    </a:p>
                  </a:txBody>
                  <a:tcPr anchor="ctr">
                    <a:solidFill>
                      <a:schemeClr val="bg1"/>
                    </a:solidFill>
                  </a:tcPr>
                </a:tc>
                <a:tc>
                  <a:txBody>
                    <a:bodyPr/>
                    <a:lstStyle/>
                    <a:p>
                      <a:pPr algn="ctr"/>
                      <a:r>
                        <a:rPr lang="en-GB" sz="1200" dirty="0">
                          <a:latin typeface="Twinkl Cursive Unlooped" panose="02000000000000000000" pitchFamily="2" charset="0"/>
                        </a:rPr>
                        <a:t>Jesus Christ</a:t>
                      </a:r>
                    </a:p>
                  </a:txBody>
                  <a:tcPr anchor="ctr">
                    <a:solidFill>
                      <a:schemeClr val="bg1"/>
                    </a:solidFill>
                  </a:tcPr>
                </a:tc>
                <a:tc>
                  <a:txBody>
                    <a:bodyPr/>
                    <a:lstStyle/>
                    <a:p>
                      <a:pPr algn="ctr"/>
                      <a:r>
                        <a:rPr lang="en-GB" sz="1200" dirty="0">
                          <a:latin typeface="Twinkl Cursive Unlooped" panose="02000000000000000000" pitchFamily="2" charset="0"/>
                        </a:rPr>
                        <a:t>Bible</a:t>
                      </a:r>
                    </a:p>
                  </a:txBody>
                  <a:tcPr anchor="ctr">
                    <a:solidFill>
                      <a:schemeClr val="bg1"/>
                    </a:solidFill>
                  </a:tcPr>
                </a:tc>
                <a:extLst>
                  <a:ext uri="{0D108BD9-81ED-4DB2-BD59-A6C34878D82A}">
                    <a16:rowId xmlns:a16="http://schemas.microsoft.com/office/drawing/2014/main" val="1776980545"/>
                  </a:ext>
                </a:extLst>
              </a:tr>
              <a:tr h="431702">
                <a:tc>
                  <a:txBody>
                    <a:bodyPr/>
                    <a:lstStyle/>
                    <a:p>
                      <a:pPr algn="ctr"/>
                      <a:r>
                        <a:rPr lang="en-GB" sz="1200" dirty="0">
                          <a:latin typeface="Twinkl Cursive Unlooped" panose="02000000000000000000" pitchFamily="2" charset="0"/>
                        </a:rPr>
                        <a:t>Islam</a:t>
                      </a:r>
                    </a:p>
                  </a:txBody>
                  <a:tcPr anchor="ctr">
                    <a:solidFill>
                      <a:schemeClr val="bg1"/>
                    </a:solidFill>
                  </a:tcPr>
                </a:tc>
                <a:tc>
                  <a:txBody>
                    <a:bodyPr/>
                    <a:lstStyle/>
                    <a:p>
                      <a:pPr algn="ctr"/>
                      <a:r>
                        <a:rPr lang="en-GB" sz="1200" dirty="0">
                          <a:latin typeface="Twinkl Cursive Unlooped" panose="02000000000000000000" pitchFamily="2" charset="0"/>
                        </a:rPr>
                        <a:t>Saudi Arabia</a:t>
                      </a:r>
                    </a:p>
                  </a:txBody>
                  <a:tcPr anchor="ctr">
                    <a:solidFill>
                      <a:schemeClr val="bg1"/>
                    </a:solidFill>
                  </a:tcPr>
                </a:tc>
                <a:tc>
                  <a:txBody>
                    <a:bodyPr/>
                    <a:lstStyle/>
                    <a:p>
                      <a:pPr algn="ctr"/>
                      <a:r>
                        <a:rPr lang="en-GB" sz="1200" dirty="0">
                          <a:latin typeface="Twinkl Cursive Unlooped" panose="02000000000000000000" pitchFamily="2" charset="0"/>
                        </a:rPr>
                        <a:t>Prophet Muhammad</a:t>
                      </a:r>
                    </a:p>
                  </a:txBody>
                  <a:tcPr anchor="ctr">
                    <a:solidFill>
                      <a:schemeClr val="bg1"/>
                    </a:solidFill>
                  </a:tcPr>
                </a:tc>
                <a:tc>
                  <a:txBody>
                    <a:bodyPr/>
                    <a:lstStyle/>
                    <a:p>
                      <a:pPr algn="ctr"/>
                      <a:r>
                        <a:rPr lang="en-GB" sz="1200" dirty="0">
                          <a:latin typeface="Twinkl Cursive Unlooped" panose="02000000000000000000" pitchFamily="2" charset="0"/>
                        </a:rPr>
                        <a:t>Qur’an</a:t>
                      </a:r>
                    </a:p>
                  </a:txBody>
                  <a:tcPr anchor="ctr">
                    <a:solidFill>
                      <a:schemeClr val="bg1"/>
                    </a:solidFill>
                  </a:tcPr>
                </a:tc>
                <a:extLst>
                  <a:ext uri="{0D108BD9-81ED-4DB2-BD59-A6C34878D82A}">
                    <a16:rowId xmlns:a16="http://schemas.microsoft.com/office/drawing/2014/main" val="4086412756"/>
                  </a:ext>
                </a:extLst>
              </a:tr>
              <a:tr h="431702">
                <a:tc>
                  <a:txBody>
                    <a:bodyPr/>
                    <a:lstStyle/>
                    <a:p>
                      <a:pPr algn="ctr"/>
                      <a:r>
                        <a:rPr lang="en-GB" sz="1200" dirty="0">
                          <a:latin typeface="Twinkl Cursive Unlooped" panose="02000000000000000000" pitchFamily="2" charset="0"/>
                        </a:rPr>
                        <a:t>Hinduism</a:t>
                      </a:r>
                    </a:p>
                  </a:txBody>
                  <a:tcPr anchor="ctr"/>
                </a:tc>
                <a:tc>
                  <a:txBody>
                    <a:bodyPr/>
                    <a:lstStyle/>
                    <a:p>
                      <a:pPr algn="ctr"/>
                      <a:r>
                        <a:rPr lang="en-GB" sz="1200" dirty="0">
                          <a:latin typeface="Twinkl Cursive Unlooped" panose="02000000000000000000" pitchFamily="2" charset="0"/>
                        </a:rPr>
                        <a:t>India</a:t>
                      </a:r>
                    </a:p>
                  </a:txBody>
                  <a:tcPr anchor="ctr"/>
                </a:tc>
                <a:tc>
                  <a:txBody>
                    <a:bodyPr/>
                    <a:lstStyle/>
                    <a:p>
                      <a:pPr algn="ctr"/>
                      <a:r>
                        <a:rPr lang="en-GB" sz="1200" dirty="0">
                          <a:latin typeface="Twinkl Cursive Unlooped" panose="02000000000000000000" pitchFamily="2" charset="0"/>
                        </a:rPr>
                        <a:t>No single founder</a:t>
                      </a:r>
                    </a:p>
                  </a:txBody>
                  <a:tcPr anchor="ctr"/>
                </a:tc>
                <a:tc>
                  <a:txBody>
                    <a:bodyPr/>
                    <a:lstStyle/>
                    <a:p>
                      <a:pPr algn="ctr"/>
                      <a:r>
                        <a:rPr lang="en-GB" sz="1200" dirty="0">
                          <a:latin typeface="Twinkl Cursive Unlooped" panose="02000000000000000000" pitchFamily="2" charset="0"/>
                        </a:rPr>
                        <a:t>Vedas, Bhagavad Gita</a:t>
                      </a:r>
                    </a:p>
                  </a:txBody>
                  <a:tcPr anchor="ctr"/>
                </a:tc>
                <a:extLst>
                  <a:ext uri="{0D108BD9-81ED-4DB2-BD59-A6C34878D82A}">
                    <a16:rowId xmlns:a16="http://schemas.microsoft.com/office/drawing/2014/main" val="1574150292"/>
                  </a:ext>
                </a:extLst>
              </a:tr>
              <a:tr h="597072">
                <a:tc>
                  <a:txBody>
                    <a:bodyPr/>
                    <a:lstStyle/>
                    <a:p>
                      <a:pPr algn="ctr"/>
                      <a:r>
                        <a:rPr lang="en-GB" sz="1200">
                          <a:latin typeface="Twinkl Cursive Unlooped" panose="02000000000000000000" pitchFamily="2" charset="0"/>
                        </a:rPr>
                        <a:t>Buddhism</a:t>
                      </a:r>
                    </a:p>
                  </a:txBody>
                  <a:tcPr anchor="ctr"/>
                </a:tc>
                <a:tc>
                  <a:txBody>
                    <a:bodyPr/>
                    <a:lstStyle/>
                    <a:p>
                      <a:pPr algn="ctr"/>
                      <a:r>
                        <a:rPr lang="en-GB" sz="1200">
                          <a:latin typeface="Twinkl Cursive Unlooped" panose="02000000000000000000" pitchFamily="2" charset="0"/>
                        </a:rPr>
                        <a:t>India</a:t>
                      </a:r>
                    </a:p>
                  </a:txBody>
                  <a:tcPr anchor="ctr"/>
                </a:tc>
                <a:tc>
                  <a:txBody>
                    <a:bodyPr/>
                    <a:lstStyle/>
                    <a:p>
                      <a:pPr algn="ctr"/>
                      <a:r>
                        <a:rPr lang="en-GB" sz="1200">
                          <a:latin typeface="Twinkl Cursive Unlooped" panose="02000000000000000000" pitchFamily="2" charset="0"/>
                        </a:rPr>
                        <a:t>Siddhartha Gautama (Buddha)</a:t>
                      </a:r>
                    </a:p>
                  </a:txBody>
                  <a:tcPr anchor="ctr"/>
                </a:tc>
                <a:tc>
                  <a:txBody>
                    <a:bodyPr/>
                    <a:lstStyle/>
                    <a:p>
                      <a:pPr algn="ctr"/>
                      <a:r>
                        <a:rPr lang="en-GB" sz="1200">
                          <a:latin typeface="Twinkl Cursive Unlooped" panose="02000000000000000000" pitchFamily="2" charset="0"/>
                        </a:rPr>
                        <a:t>Tripitaka</a:t>
                      </a:r>
                    </a:p>
                  </a:txBody>
                  <a:tcPr anchor="ctr"/>
                </a:tc>
                <a:extLst>
                  <a:ext uri="{0D108BD9-81ED-4DB2-BD59-A6C34878D82A}">
                    <a16:rowId xmlns:a16="http://schemas.microsoft.com/office/drawing/2014/main" val="1723782806"/>
                  </a:ext>
                </a:extLst>
              </a:tr>
              <a:tr h="422925">
                <a:tc>
                  <a:txBody>
                    <a:bodyPr/>
                    <a:lstStyle/>
                    <a:p>
                      <a:pPr algn="ctr"/>
                      <a:r>
                        <a:rPr lang="en-GB" sz="1200">
                          <a:latin typeface="Twinkl Cursive Unlooped" panose="02000000000000000000" pitchFamily="2" charset="0"/>
                        </a:rPr>
                        <a:t>Sikhism</a:t>
                      </a:r>
                    </a:p>
                  </a:txBody>
                  <a:tcPr anchor="ctr"/>
                </a:tc>
                <a:tc>
                  <a:txBody>
                    <a:bodyPr/>
                    <a:lstStyle/>
                    <a:p>
                      <a:pPr algn="ctr"/>
                      <a:r>
                        <a:rPr lang="en-GB" sz="1200">
                          <a:latin typeface="Twinkl Cursive Unlooped" panose="02000000000000000000" pitchFamily="2" charset="0"/>
                        </a:rPr>
                        <a:t>India (Punjab)</a:t>
                      </a:r>
                    </a:p>
                  </a:txBody>
                  <a:tcPr anchor="ctr"/>
                </a:tc>
                <a:tc>
                  <a:txBody>
                    <a:bodyPr/>
                    <a:lstStyle/>
                    <a:p>
                      <a:pPr algn="ctr"/>
                      <a:r>
                        <a:rPr lang="en-GB" sz="1200">
                          <a:latin typeface="Twinkl Cursive Unlooped" panose="02000000000000000000" pitchFamily="2" charset="0"/>
                        </a:rPr>
                        <a:t>Guru Nanak</a:t>
                      </a:r>
                    </a:p>
                  </a:txBody>
                  <a:tcPr anchor="ctr"/>
                </a:tc>
                <a:tc>
                  <a:txBody>
                    <a:bodyPr/>
                    <a:lstStyle/>
                    <a:p>
                      <a:pPr algn="ctr"/>
                      <a:r>
                        <a:rPr lang="en-GB" sz="1200">
                          <a:latin typeface="Twinkl Cursive Unlooped" panose="02000000000000000000" pitchFamily="2" charset="0"/>
                        </a:rPr>
                        <a:t>Guru Granth Sahib</a:t>
                      </a:r>
                    </a:p>
                  </a:txBody>
                  <a:tcPr anchor="ctr"/>
                </a:tc>
                <a:extLst>
                  <a:ext uri="{0D108BD9-81ED-4DB2-BD59-A6C34878D82A}">
                    <a16:rowId xmlns:a16="http://schemas.microsoft.com/office/drawing/2014/main" val="1305939001"/>
                  </a:ext>
                </a:extLst>
              </a:tr>
              <a:tr h="253943">
                <a:tc>
                  <a:txBody>
                    <a:bodyPr/>
                    <a:lstStyle/>
                    <a:p>
                      <a:pPr algn="ctr"/>
                      <a:r>
                        <a:rPr lang="en-GB" sz="1200">
                          <a:latin typeface="Twinkl Cursive Unlooped" panose="02000000000000000000" pitchFamily="2" charset="0"/>
                        </a:rPr>
                        <a:t>Judaism</a:t>
                      </a:r>
                    </a:p>
                  </a:txBody>
                  <a:tcPr anchor="ctr"/>
                </a:tc>
                <a:tc>
                  <a:txBody>
                    <a:bodyPr/>
                    <a:lstStyle/>
                    <a:p>
                      <a:pPr algn="ctr"/>
                      <a:r>
                        <a:rPr lang="en-GB" sz="1200" dirty="0">
                          <a:latin typeface="Twinkl Cursive Unlooped" panose="02000000000000000000" pitchFamily="2" charset="0"/>
                        </a:rPr>
                        <a:t>Israel</a:t>
                      </a:r>
                    </a:p>
                  </a:txBody>
                  <a:tcPr anchor="ctr"/>
                </a:tc>
                <a:tc>
                  <a:txBody>
                    <a:bodyPr/>
                    <a:lstStyle/>
                    <a:p>
                      <a:pPr algn="ctr"/>
                      <a:r>
                        <a:rPr lang="en-GB" sz="1200">
                          <a:latin typeface="Twinkl Cursive Unlooped" panose="02000000000000000000" pitchFamily="2" charset="0"/>
                        </a:rPr>
                        <a:t>Abraham, Moses</a:t>
                      </a:r>
                    </a:p>
                  </a:txBody>
                  <a:tcPr anchor="ctr"/>
                </a:tc>
                <a:tc>
                  <a:txBody>
                    <a:bodyPr/>
                    <a:lstStyle/>
                    <a:p>
                      <a:pPr algn="ctr"/>
                      <a:r>
                        <a:rPr lang="en-GB" sz="1200" dirty="0">
                          <a:latin typeface="Twinkl Cursive Unlooped" panose="02000000000000000000" pitchFamily="2" charset="0"/>
                        </a:rPr>
                        <a:t>Torah</a:t>
                      </a:r>
                    </a:p>
                  </a:txBody>
                  <a:tcPr anchor="ctr"/>
                </a:tc>
                <a:extLst>
                  <a:ext uri="{0D108BD9-81ED-4DB2-BD59-A6C34878D82A}">
                    <a16:rowId xmlns:a16="http://schemas.microsoft.com/office/drawing/2014/main" val="2561591419"/>
                  </a:ext>
                </a:extLst>
              </a:tr>
            </a:tbl>
          </a:graphicData>
        </a:graphic>
      </p:graphicFrame>
      <p:sp>
        <p:nvSpPr>
          <p:cNvPr id="12" name="TextBox 11">
            <a:extLst>
              <a:ext uri="{FF2B5EF4-FFF2-40B4-BE49-F238E27FC236}">
                <a16:creationId xmlns:a16="http://schemas.microsoft.com/office/drawing/2014/main" id="{9CD318D3-52C5-BA54-8902-397743905545}"/>
              </a:ext>
            </a:extLst>
          </p:cNvPr>
          <p:cNvSpPr txBox="1"/>
          <p:nvPr/>
        </p:nvSpPr>
        <p:spPr>
          <a:xfrm>
            <a:off x="5435954" y="1311523"/>
            <a:ext cx="6093500"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1400" b="1" dirty="0">
                <a:latin typeface="Twinkl Cursive Unlooped" panose="02000000000000000000" pitchFamily="2" charset="0"/>
              </a:rPr>
              <a:t>What is a religion?</a:t>
            </a:r>
          </a:p>
          <a:p>
            <a:pPr marL="285750" indent="-285750">
              <a:buFont typeface="Arial" panose="020B0604020202020204" pitchFamily="34" charset="0"/>
              <a:buChar char="•"/>
            </a:pPr>
            <a:r>
              <a:rPr lang="en-US" sz="1400" b="1" dirty="0">
                <a:latin typeface="Twinkl Cursive Unlooped" panose="02000000000000000000" pitchFamily="2" charset="0"/>
              </a:rPr>
              <a:t>Religions help people understand the world and their place in it.</a:t>
            </a:r>
          </a:p>
          <a:p>
            <a:pPr marL="285750" indent="-285750">
              <a:buFont typeface="Arial" panose="020B0604020202020204" pitchFamily="34" charset="0"/>
              <a:buChar char="•"/>
            </a:pPr>
            <a:r>
              <a:rPr lang="en-US" sz="1400" b="1" dirty="0">
                <a:latin typeface="Twinkl Cursive Unlooped" panose="02000000000000000000" pitchFamily="2" charset="0"/>
              </a:rPr>
              <a:t>Most religions have key beliefs, places of worship, and sacred texts.</a:t>
            </a:r>
          </a:p>
        </p:txBody>
      </p:sp>
      <p:sp>
        <p:nvSpPr>
          <p:cNvPr id="13" name="Rectangle 1">
            <a:extLst>
              <a:ext uri="{FF2B5EF4-FFF2-40B4-BE49-F238E27FC236}">
                <a16:creationId xmlns:a16="http://schemas.microsoft.com/office/drawing/2014/main" id="{CF8FB042-9482-DEAD-D547-845067D1F797}"/>
              </a:ext>
            </a:extLst>
          </p:cNvPr>
          <p:cNvSpPr>
            <a:spLocks noChangeArrowheads="1"/>
          </p:cNvSpPr>
          <p:nvPr/>
        </p:nvSpPr>
        <p:spPr bwMode="auto">
          <a:xfrm rot="21218839">
            <a:off x="270377" y="3502013"/>
            <a:ext cx="25731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Twinkl Cursive Unlooped" panose="02000000000000000000" pitchFamily="2" charset="0"/>
              </a:rPr>
              <a:t>Are all religions equal?</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Twinkl Cursive Unlooped" panose="02000000000000000000" pitchFamily="2" charset="0"/>
            </a:endParaRPr>
          </a:p>
        </p:txBody>
      </p:sp>
      <p:sp>
        <p:nvSpPr>
          <p:cNvPr id="15" name="TextBox 14">
            <a:extLst>
              <a:ext uri="{FF2B5EF4-FFF2-40B4-BE49-F238E27FC236}">
                <a16:creationId xmlns:a16="http://schemas.microsoft.com/office/drawing/2014/main" id="{12870D30-88A4-AF8C-F60E-65E13FBE6C59}"/>
              </a:ext>
            </a:extLst>
          </p:cNvPr>
          <p:cNvSpPr txBox="1"/>
          <p:nvPr/>
        </p:nvSpPr>
        <p:spPr>
          <a:xfrm rot="21161899">
            <a:off x="1372998" y="3596419"/>
            <a:ext cx="6093500" cy="369332"/>
          </a:xfrm>
          <a:prstGeom prst="rect">
            <a:avLst/>
          </a:prstGeom>
          <a:noFill/>
        </p:spPr>
        <p:txBody>
          <a:bodyPr wrap="square">
            <a:spAutoFit/>
          </a:bodyPr>
          <a:lstStyle/>
          <a:p>
            <a:r>
              <a:rPr lang="en-US" dirty="0">
                <a:latin typeface="Twinkl Cursive Unlooped" panose="02000000000000000000" pitchFamily="2" charset="0"/>
              </a:rPr>
              <a:t>Just how important are our beliefs?</a:t>
            </a:r>
          </a:p>
        </p:txBody>
      </p:sp>
      <p:graphicFrame>
        <p:nvGraphicFramePr>
          <p:cNvPr id="16" name="Table 15">
            <a:extLst>
              <a:ext uri="{FF2B5EF4-FFF2-40B4-BE49-F238E27FC236}">
                <a16:creationId xmlns:a16="http://schemas.microsoft.com/office/drawing/2014/main" id="{AF6ABD9B-62F0-AA14-D074-20DE7D6F2DD4}"/>
              </a:ext>
            </a:extLst>
          </p:cNvPr>
          <p:cNvGraphicFramePr>
            <a:graphicFrameLocks noGrp="1"/>
          </p:cNvGraphicFramePr>
          <p:nvPr>
            <p:extLst>
              <p:ext uri="{D42A27DB-BD31-4B8C-83A1-F6EECF244321}">
                <p14:modId xmlns:p14="http://schemas.microsoft.com/office/powerpoint/2010/main" val="1262726085"/>
              </p:ext>
            </p:extLst>
          </p:nvPr>
        </p:nvGraphicFramePr>
        <p:xfrm>
          <a:off x="4614019" y="2267559"/>
          <a:ext cx="1078779" cy="365760"/>
        </p:xfrm>
        <a:graphic>
          <a:graphicData uri="http://schemas.openxmlformats.org/drawingml/2006/table">
            <a:tbl>
              <a:tblPr/>
              <a:tblGrid>
                <a:gridCol w="1078779">
                  <a:extLst>
                    <a:ext uri="{9D8B030D-6E8A-4147-A177-3AD203B41FA5}">
                      <a16:colId xmlns:a16="http://schemas.microsoft.com/office/drawing/2014/main" val="834120724"/>
                    </a:ext>
                  </a:extLst>
                </a:gridCol>
              </a:tblGrid>
              <a:tr h="0">
                <a:tc>
                  <a:txBody>
                    <a:bodyPr/>
                    <a:lstStyle/>
                    <a:p>
                      <a:pPr algn="ctr"/>
                      <a:r>
                        <a:rPr lang="en-GB" b="1" dirty="0">
                          <a:latin typeface="Twinkl Cursive Unlooped" panose="02000000000000000000" pitchFamily="2" charset="0"/>
                        </a:rPr>
                        <a:t>Religion</a:t>
                      </a:r>
                      <a:endParaRPr lang="en-GB" dirty="0">
                        <a:latin typeface="Twinkl Cursive Unlooped" panose="02000000000000000000" pitchFamily="2" charset="0"/>
                      </a:endParaRPr>
                    </a:p>
                  </a:txBody>
                  <a:tcPr anchor="ctr">
                    <a:lnL>
                      <a:noFill/>
                    </a:lnL>
                    <a:lnR>
                      <a:noFill/>
                    </a:lnR>
                    <a:lnT>
                      <a:noFill/>
                    </a:lnT>
                    <a:lnB>
                      <a:noFill/>
                    </a:lnB>
                    <a:noFill/>
                  </a:tcPr>
                </a:tc>
                <a:extLst>
                  <a:ext uri="{0D108BD9-81ED-4DB2-BD59-A6C34878D82A}">
                    <a16:rowId xmlns:a16="http://schemas.microsoft.com/office/drawing/2014/main" val="1046778647"/>
                  </a:ext>
                </a:extLst>
              </a:tr>
            </a:tbl>
          </a:graphicData>
        </a:graphic>
      </p:graphicFrame>
      <p:sp>
        <p:nvSpPr>
          <p:cNvPr id="20" name="TextBox 19">
            <a:extLst>
              <a:ext uri="{FF2B5EF4-FFF2-40B4-BE49-F238E27FC236}">
                <a16:creationId xmlns:a16="http://schemas.microsoft.com/office/drawing/2014/main" id="{FF83EB6B-8BC2-70F4-323D-E3FB9EC0522A}"/>
              </a:ext>
            </a:extLst>
          </p:cNvPr>
          <p:cNvSpPr txBox="1"/>
          <p:nvPr/>
        </p:nvSpPr>
        <p:spPr>
          <a:xfrm>
            <a:off x="10931577" y="2258881"/>
            <a:ext cx="6093500" cy="369332"/>
          </a:xfrm>
          <a:prstGeom prst="rect">
            <a:avLst/>
          </a:prstGeom>
          <a:noFill/>
        </p:spPr>
        <p:txBody>
          <a:bodyPr wrap="square">
            <a:spAutoFit/>
          </a:bodyPr>
          <a:lstStyle/>
          <a:p>
            <a:r>
              <a:rPr lang="en-GB" b="1" dirty="0">
                <a:latin typeface="Twinkl Cursive Unlooped" panose="02000000000000000000" pitchFamily="2" charset="0"/>
              </a:rPr>
              <a:t>Belief</a:t>
            </a:r>
          </a:p>
        </p:txBody>
      </p:sp>
      <p:sp>
        <p:nvSpPr>
          <p:cNvPr id="22" name="TextBox 21">
            <a:extLst>
              <a:ext uri="{FF2B5EF4-FFF2-40B4-BE49-F238E27FC236}">
                <a16:creationId xmlns:a16="http://schemas.microsoft.com/office/drawing/2014/main" id="{D2BB5521-D38A-4A5F-0128-0A1F0BC470D0}"/>
              </a:ext>
            </a:extLst>
          </p:cNvPr>
          <p:cNvSpPr txBox="1"/>
          <p:nvPr/>
        </p:nvSpPr>
        <p:spPr>
          <a:xfrm>
            <a:off x="6615887" y="2237658"/>
            <a:ext cx="6093500" cy="369332"/>
          </a:xfrm>
          <a:prstGeom prst="rect">
            <a:avLst/>
          </a:prstGeom>
          <a:noFill/>
        </p:spPr>
        <p:txBody>
          <a:bodyPr wrap="square">
            <a:spAutoFit/>
          </a:bodyPr>
          <a:lstStyle/>
          <a:p>
            <a:r>
              <a:rPr lang="en-GB" b="1" dirty="0">
                <a:latin typeface="Twinkl Cursive Unlooped" panose="02000000000000000000" pitchFamily="2" charset="0"/>
              </a:rPr>
              <a:t>Faith</a:t>
            </a:r>
          </a:p>
        </p:txBody>
      </p:sp>
      <p:sp>
        <p:nvSpPr>
          <p:cNvPr id="25" name="TextBox 24">
            <a:extLst>
              <a:ext uri="{FF2B5EF4-FFF2-40B4-BE49-F238E27FC236}">
                <a16:creationId xmlns:a16="http://schemas.microsoft.com/office/drawing/2014/main" id="{E6EA3148-37EB-5DD6-5385-9CA5AC22D656}"/>
              </a:ext>
            </a:extLst>
          </p:cNvPr>
          <p:cNvSpPr txBox="1"/>
          <p:nvPr/>
        </p:nvSpPr>
        <p:spPr>
          <a:xfrm>
            <a:off x="8679298" y="2340966"/>
            <a:ext cx="6093500" cy="369332"/>
          </a:xfrm>
          <a:prstGeom prst="rect">
            <a:avLst/>
          </a:prstGeom>
          <a:noFill/>
        </p:spPr>
        <p:txBody>
          <a:bodyPr wrap="square">
            <a:spAutoFit/>
          </a:bodyPr>
          <a:lstStyle/>
          <a:p>
            <a:r>
              <a:rPr lang="en-GB" b="1" dirty="0">
                <a:latin typeface="Twinkl Cursive Unlooped" panose="02000000000000000000" pitchFamily="2" charset="0"/>
              </a:rPr>
              <a:t>Sacred</a:t>
            </a:r>
          </a:p>
        </p:txBody>
      </p:sp>
      <p:sp>
        <p:nvSpPr>
          <p:cNvPr id="27" name="TextBox 26">
            <a:extLst>
              <a:ext uri="{FF2B5EF4-FFF2-40B4-BE49-F238E27FC236}">
                <a16:creationId xmlns:a16="http://schemas.microsoft.com/office/drawing/2014/main" id="{AE109AC6-4C4C-C043-1D17-91DD9A0C5B96}"/>
              </a:ext>
            </a:extLst>
          </p:cNvPr>
          <p:cNvSpPr txBox="1"/>
          <p:nvPr/>
        </p:nvSpPr>
        <p:spPr>
          <a:xfrm>
            <a:off x="5491412" y="2745553"/>
            <a:ext cx="8514412" cy="369332"/>
          </a:xfrm>
          <a:prstGeom prst="rect">
            <a:avLst/>
          </a:prstGeom>
          <a:noFill/>
        </p:spPr>
        <p:txBody>
          <a:bodyPr wrap="square">
            <a:spAutoFit/>
          </a:bodyPr>
          <a:lstStyle/>
          <a:p>
            <a:r>
              <a:rPr lang="en-GB" b="1" dirty="0">
                <a:latin typeface="Twinkl Cursive Unlooped" panose="02000000000000000000" pitchFamily="2" charset="0"/>
              </a:rPr>
              <a:t>Pilgrimage</a:t>
            </a:r>
          </a:p>
        </p:txBody>
      </p:sp>
      <p:sp>
        <p:nvSpPr>
          <p:cNvPr id="32" name="TextBox 31">
            <a:extLst>
              <a:ext uri="{FF2B5EF4-FFF2-40B4-BE49-F238E27FC236}">
                <a16:creationId xmlns:a16="http://schemas.microsoft.com/office/drawing/2014/main" id="{A45830CE-DC81-8D45-8A19-2D1E2B94BE6B}"/>
              </a:ext>
            </a:extLst>
          </p:cNvPr>
          <p:cNvSpPr txBox="1"/>
          <p:nvPr/>
        </p:nvSpPr>
        <p:spPr>
          <a:xfrm>
            <a:off x="7533373" y="2748106"/>
            <a:ext cx="8514412" cy="369332"/>
          </a:xfrm>
          <a:prstGeom prst="rect">
            <a:avLst/>
          </a:prstGeom>
          <a:noFill/>
        </p:spPr>
        <p:txBody>
          <a:bodyPr wrap="square">
            <a:spAutoFit/>
          </a:bodyPr>
          <a:lstStyle/>
          <a:p>
            <a:r>
              <a:rPr lang="en-GB" b="1" dirty="0">
                <a:latin typeface="Twinkl Cursive Unlooped" panose="02000000000000000000" pitchFamily="2" charset="0"/>
              </a:rPr>
              <a:t>Worship</a:t>
            </a:r>
          </a:p>
        </p:txBody>
      </p:sp>
      <p:sp>
        <p:nvSpPr>
          <p:cNvPr id="35" name="TextBox 34">
            <a:extLst>
              <a:ext uri="{FF2B5EF4-FFF2-40B4-BE49-F238E27FC236}">
                <a16:creationId xmlns:a16="http://schemas.microsoft.com/office/drawing/2014/main" id="{1198D3B2-23AB-3668-C543-BADA66E4575D}"/>
              </a:ext>
            </a:extLst>
          </p:cNvPr>
          <p:cNvSpPr txBox="1"/>
          <p:nvPr/>
        </p:nvSpPr>
        <p:spPr>
          <a:xfrm>
            <a:off x="9801076" y="2748106"/>
            <a:ext cx="8514412" cy="369332"/>
          </a:xfrm>
          <a:prstGeom prst="rect">
            <a:avLst/>
          </a:prstGeom>
          <a:noFill/>
        </p:spPr>
        <p:txBody>
          <a:bodyPr wrap="square">
            <a:spAutoFit/>
          </a:bodyPr>
          <a:lstStyle/>
          <a:p>
            <a:r>
              <a:rPr lang="en-GB" b="1" dirty="0">
                <a:latin typeface="Twinkl Cursive Unlooped" panose="02000000000000000000" pitchFamily="2" charset="0"/>
              </a:rPr>
              <a:t>Equality</a:t>
            </a:r>
          </a:p>
        </p:txBody>
      </p:sp>
      <p:sp>
        <p:nvSpPr>
          <p:cNvPr id="38" name="TextBox 37">
            <a:extLst>
              <a:ext uri="{FF2B5EF4-FFF2-40B4-BE49-F238E27FC236}">
                <a16:creationId xmlns:a16="http://schemas.microsoft.com/office/drawing/2014/main" id="{D6BB517A-8476-3D10-C4F1-0EAD0CB079C1}"/>
              </a:ext>
            </a:extLst>
          </p:cNvPr>
          <p:cNvSpPr txBox="1"/>
          <p:nvPr/>
        </p:nvSpPr>
        <p:spPr>
          <a:xfrm>
            <a:off x="6534865" y="3344309"/>
            <a:ext cx="9099028" cy="369332"/>
          </a:xfrm>
          <a:prstGeom prst="rect">
            <a:avLst/>
          </a:prstGeom>
          <a:noFill/>
        </p:spPr>
        <p:txBody>
          <a:bodyPr wrap="square">
            <a:spAutoFit/>
          </a:bodyPr>
          <a:lstStyle/>
          <a:p>
            <a:r>
              <a:rPr lang="en-GB" b="1" dirty="0">
                <a:latin typeface="Twinkl Cursive Unlooped" panose="02000000000000000000" pitchFamily="2" charset="0"/>
              </a:rPr>
              <a:t>Tolerance</a:t>
            </a:r>
          </a:p>
        </p:txBody>
      </p:sp>
      <p:sp>
        <p:nvSpPr>
          <p:cNvPr id="41" name="TextBox 40">
            <a:extLst>
              <a:ext uri="{FF2B5EF4-FFF2-40B4-BE49-F238E27FC236}">
                <a16:creationId xmlns:a16="http://schemas.microsoft.com/office/drawing/2014/main" id="{9522BB0F-CBC0-59A9-7D80-822BFF5C7636}"/>
              </a:ext>
            </a:extLst>
          </p:cNvPr>
          <p:cNvSpPr txBox="1"/>
          <p:nvPr/>
        </p:nvSpPr>
        <p:spPr>
          <a:xfrm>
            <a:off x="8482704" y="3309054"/>
            <a:ext cx="9099028" cy="369332"/>
          </a:xfrm>
          <a:prstGeom prst="rect">
            <a:avLst/>
          </a:prstGeom>
          <a:noFill/>
        </p:spPr>
        <p:txBody>
          <a:bodyPr wrap="square">
            <a:spAutoFit/>
          </a:bodyPr>
          <a:lstStyle/>
          <a:p>
            <a:r>
              <a:rPr lang="en-GB" b="1" dirty="0">
                <a:latin typeface="Twinkl Cursive Unlooped" panose="02000000000000000000" pitchFamily="2" charset="0"/>
              </a:rPr>
              <a:t>Community</a:t>
            </a:r>
          </a:p>
        </p:txBody>
      </p:sp>
      <p:pic>
        <p:nvPicPr>
          <p:cNvPr id="44" name="Picture 43">
            <a:extLst>
              <a:ext uri="{FF2B5EF4-FFF2-40B4-BE49-F238E27FC236}">
                <a16:creationId xmlns:a16="http://schemas.microsoft.com/office/drawing/2014/main" id="{F70B0428-744E-4D9B-B671-4D4A4A19109A}"/>
              </a:ext>
            </a:extLst>
          </p:cNvPr>
          <p:cNvPicPr>
            <a:picLocks noChangeAspect="1"/>
          </p:cNvPicPr>
          <p:nvPr/>
        </p:nvPicPr>
        <p:blipFill>
          <a:blip r:embed="rId6"/>
          <a:stretch>
            <a:fillRect/>
          </a:stretch>
        </p:blipFill>
        <p:spPr>
          <a:xfrm>
            <a:off x="662546" y="2002488"/>
            <a:ext cx="273325" cy="439697"/>
          </a:xfrm>
          <a:prstGeom prst="rect">
            <a:avLst/>
          </a:prstGeom>
        </p:spPr>
      </p:pic>
      <p:pic>
        <p:nvPicPr>
          <p:cNvPr id="48" name="Picture 47">
            <a:extLst>
              <a:ext uri="{FF2B5EF4-FFF2-40B4-BE49-F238E27FC236}">
                <a16:creationId xmlns:a16="http://schemas.microsoft.com/office/drawing/2014/main" id="{AAD7D6D1-3B77-D959-7635-F211F81D1898}"/>
              </a:ext>
            </a:extLst>
          </p:cNvPr>
          <p:cNvPicPr>
            <a:picLocks noChangeAspect="1"/>
          </p:cNvPicPr>
          <p:nvPr/>
        </p:nvPicPr>
        <p:blipFill>
          <a:blip r:embed="rId7"/>
          <a:stretch>
            <a:fillRect/>
          </a:stretch>
        </p:blipFill>
        <p:spPr>
          <a:xfrm>
            <a:off x="587327" y="1496380"/>
            <a:ext cx="432524" cy="378004"/>
          </a:xfrm>
          <a:prstGeom prst="rect">
            <a:avLst/>
          </a:prstGeom>
        </p:spPr>
      </p:pic>
      <p:pic>
        <p:nvPicPr>
          <p:cNvPr id="54" name="Picture 53">
            <a:extLst>
              <a:ext uri="{FF2B5EF4-FFF2-40B4-BE49-F238E27FC236}">
                <a16:creationId xmlns:a16="http://schemas.microsoft.com/office/drawing/2014/main" id="{05CAA88E-5E37-E21D-CA1C-585622F96A31}"/>
              </a:ext>
            </a:extLst>
          </p:cNvPr>
          <p:cNvPicPr>
            <a:picLocks noChangeAspect="1"/>
          </p:cNvPicPr>
          <p:nvPr/>
        </p:nvPicPr>
        <p:blipFill>
          <a:blip r:embed="rId8"/>
          <a:stretch>
            <a:fillRect/>
          </a:stretch>
        </p:blipFill>
        <p:spPr>
          <a:xfrm>
            <a:off x="587327" y="2509234"/>
            <a:ext cx="410691" cy="388491"/>
          </a:xfrm>
          <a:prstGeom prst="rect">
            <a:avLst/>
          </a:prstGeom>
        </p:spPr>
      </p:pic>
      <p:pic>
        <p:nvPicPr>
          <p:cNvPr id="58" name="Picture 57">
            <a:extLst>
              <a:ext uri="{FF2B5EF4-FFF2-40B4-BE49-F238E27FC236}">
                <a16:creationId xmlns:a16="http://schemas.microsoft.com/office/drawing/2014/main" id="{ACCEB858-C459-E876-5C63-F1157DBDA4B2}"/>
              </a:ext>
            </a:extLst>
          </p:cNvPr>
          <p:cNvPicPr>
            <a:picLocks noChangeAspect="1"/>
          </p:cNvPicPr>
          <p:nvPr/>
        </p:nvPicPr>
        <p:blipFill>
          <a:blip r:embed="rId9"/>
          <a:stretch>
            <a:fillRect/>
          </a:stretch>
        </p:blipFill>
        <p:spPr>
          <a:xfrm>
            <a:off x="662546" y="2950631"/>
            <a:ext cx="273325" cy="309425"/>
          </a:xfrm>
          <a:prstGeom prst="rect">
            <a:avLst/>
          </a:prstGeom>
        </p:spPr>
      </p:pic>
    </p:spTree>
    <p:extLst>
      <p:ext uri="{BB962C8B-B14F-4D97-AF65-F5344CB8AC3E}">
        <p14:creationId xmlns:p14="http://schemas.microsoft.com/office/powerpoint/2010/main" val="26155282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6EE68C4CB0C7242A0BE7E7E10B436E6" ma:contentTypeVersion="14" ma:contentTypeDescription="Create a new document." ma:contentTypeScope="" ma:versionID="bba8c0e93471d6de53f822cfd313ac94">
  <xsd:schema xmlns:xsd="http://www.w3.org/2001/XMLSchema" xmlns:xs="http://www.w3.org/2001/XMLSchema" xmlns:p="http://schemas.microsoft.com/office/2006/metadata/properties" xmlns:ns2="cacf9913-9f9f-4742-bcf7-e32e20cd04a3" xmlns:ns3="77b5e58d-ea15-45d9-8054-cefe31627482" targetNamespace="http://schemas.microsoft.com/office/2006/metadata/properties" ma:root="true" ma:fieldsID="cf38c7fd9317afc98c98f0c3d7656d5b" ns2:_="" ns3:_="">
    <xsd:import namespace="cacf9913-9f9f-4742-bcf7-e32e20cd04a3"/>
    <xsd:import namespace="77b5e58d-ea15-45d9-8054-cefe31627482"/>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cf9913-9f9f-4742-bcf7-e32e20cd04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7b5e58d-ea15-45d9-8054-cefe3162748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acf9913-9f9f-4742-bcf7-e32e20cd04a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E35FED-9C7A-4F5E-ADD2-1C3769850927}">
  <ds:schemaRefs>
    <ds:schemaRef ds:uri="http://schemas.microsoft.com/sharepoint/v3/contenttype/forms"/>
  </ds:schemaRefs>
</ds:datastoreItem>
</file>

<file path=customXml/itemProps2.xml><?xml version="1.0" encoding="utf-8"?>
<ds:datastoreItem xmlns:ds="http://schemas.openxmlformats.org/officeDocument/2006/customXml" ds:itemID="{DF06DD1D-7885-49B9-9E49-90472BECDB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cf9913-9f9f-4742-bcf7-e32e20cd04a3"/>
    <ds:schemaRef ds:uri="77b5e58d-ea15-45d9-8054-cefe316274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1DC2F99-F35B-4733-B573-4C606C27E9A8}">
  <ds:schemaRefs>
    <ds:schemaRef ds:uri="http://purl.org/dc/dcmitype/"/>
    <ds:schemaRef ds:uri="cacf9913-9f9f-4742-bcf7-e32e20cd04a3"/>
    <ds:schemaRef ds:uri="http://schemas.microsoft.com/office/2006/documentManagement/types"/>
    <ds:schemaRef ds:uri="http://purl.org/dc/elements/1.1/"/>
    <ds:schemaRef ds:uri="77b5e58d-ea15-45d9-8054-cefe31627482"/>
    <ds:schemaRef ds:uri="http://schemas.microsoft.com/office/infopath/2007/PartnerControls"/>
    <ds:schemaRef ds:uri="http://schemas.microsoft.com/office/2006/metadata/properties"/>
    <ds:schemaRef ds:uri="http://purl.org/dc/terms/"/>
    <ds:schemaRef ds:uri="http://www.w3.org/XML/1998/namespac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8650</TotalTime>
  <Words>509</Words>
  <Application>Microsoft Office PowerPoint</Application>
  <PresentationFormat>Widescreen</PresentationFormat>
  <Paragraphs>78</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Twinkl Cursive Unlooped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Newson</dc:creator>
  <cp:lastModifiedBy>Thomas Osborne</cp:lastModifiedBy>
  <cp:revision>2</cp:revision>
  <cp:lastPrinted>2025-02-24T16:13:33Z</cp:lastPrinted>
  <dcterms:created xsi:type="dcterms:W3CDTF">2025-02-14T11:08:41Z</dcterms:created>
  <dcterms:modified xsi:type="dcterms:W3CDTF">2025-04-09T13:26:47Z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0x01010096EE68C4CB0C7242A0BE7E7E10B436E6</vt:lpwstr>
  </property>
  <property fmtid="{D5CDD505-2E9C-101B-9397-08002B2CF9AE}" pid="3" name="MediaServiceImageTags">
    <vt:lpwstr/>
  </property>
</Properties>
</file>