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8" r:id="rId5"/>
    <p:sldId id="259" r:id="rId6"/>
  </p:sldIdLst>
  <p:sldSz cx="12192000" cy="6858000"/>
  <p:notesSz cx="6980238"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5E0745-4DD2-479A-9362-8C74AE10AA80}" v="101" dt="2025-02-24T16:13:32.8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754" autoAdjust="0"/>
    <p:restoredTop sz="94660"/>
  </p:normalViewPr>
  <p:slideViewPr>
    <p:cSldViewPr snapToGrid="0">
      <p:cViewPr varScale="1">
        <p:scale>
          <a:sx n="51" d="100"/>
          <a:sy n="51" d="100"/>
        </p:scale>
        <p:origin x="67" y="6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Osborne" userId="41867911-eb68-47a4-8b84-96e38b737ed0" providerId="ADAL" clId="{815E0745-4DD2-479A-9362-8C74AE10AA80}"/>
    <pc:docChg chg="undo custSel modSld modNotesMaster">
      <pc:chgData name="Thomas Osborne" userId="41867911-eb68-47a4-8b84-96e38b737ed0" providerId="ADAL" clId="{815E0745-4DD2-479A-9362-8C74AE10AA80}" dt="2025-02-24T16:13:32.857" v="735"/>
      <pc:docMkLst>
        <pc:docMk/>
      </pc:docMkLst>
      <pc:sldChg chg="addSp delSp modSp mod">
        <pc:chgData name="Thomas Osborne" userId="41867911-eb68-47a4-8b84-96e38b737ed0" providerId="ADAL" clId="{815E0745-4DD2-479A-9362-8C74AE10AA80}" dt="2025-02-24T16:13:26.236" v="734" actId="1076"/>
        <pc:sldMkLst>
          <pc:docMk/>
          <pc:sldMk cId="1233825581" sldId="258"/>
        </pc:sldMkLst>
        <pc:spChg chg="mod">
          <ac:chgData name="Thomas Osborne" userId="41867911-eb68-47a4-8b84-96e38b737ed0" providerId="ADAL" clId="{815E0745-4DD2-479A-9362-8C74AE10AA80}" dt="2025-02-24T12:59:22.342" v="416" actId="1076"/>
          <ac:spMkLst>
            <pc:docMk/>
            <pc:sldMk cId="1233825581" sldId="258"/>
            <ac:spMk id="4" creationId="{413B44E9-E16C-8C9F-FA1A-C6ABD4AF5F31}"/>
          </ac:spMkLst>
        </pc:spChg>
        <pc:spChg chg="add">
          <ac:chgData name="Thomas Osborne" userId="41867911-eb68-47a4-8b84-96e38b737ed0" providerId="ADAL" clId="{815E0745-4DD2-479A-9362-8C74AE10AA80}" dt="2025-02-24T08:05:22.702" v="104"/>
          <ac:spMkLst>
            <pc:docMk/>
            <pc:sldMk cId="1233825581" sldId="258"/>
            <ac:spMk id="5" creationId="{91DCD75D-CBF2-3E2E-EF6D-DF1FD3A83AD3}"/>
          </ac:spMkLst>
        </pc:spChg>
        <pc:spChg chg="add mod">
          <ac:chgData name="Thomas Osborne" userId="41867911-eb68-47a4-8b84-96e38b737ed0" providerId="ADAL" clId="{815E0745-4DD2-479A-9362-8C74AE10AA80}" dt="2025-02-24T08:06:22.362" v="128" actId="1076"/>
          <ac:spMkLst>
            <pc:docMk/>
            <pc:sldMk cId="1233825581" sldId="258"/>
            <ac:spMk id="7" creationId="{7B0969D9-C5AA-C3E2-6283-D3D2F9EE1B0A}"/>
          </ac:spMkLst>
        </pc:spChg>
        <pc:spChg chg="mod">
          <ac:chgData name="Thomas Osborne" userId="41867911-eb68-47a4-8b84-96e38b737ed0" providerId="ADAL" clId="{815E0745-4DD2-479A-9362-8C74AE10AA80}" dt="2025-02-24T07:54:13.605" v="31" actId="20577"/>
          <ac:spMkLst>
            <pc:docMk/>
            <pc:sldMk cId="1233825581" sldId="258"/>
            <ac:spMk id="9" creationId="{DCEE7B23-9A63-A505-0F4A-D2CAE88FA3EB}"/>
          </ac:spMkLst>
        </pc:spChg>
        <pc:spChg chg="add mod">
          <ac:chgData name="Thomas Osborne" userId="41867911-eb68-47a4-8b84-96e38b737ed0" providerId="ADAL" clId="{815E0745-4DD2-479A-9362-8C74AE10AA80}" dt="2025-02-24T12:59:06.934" v="414" actId="1076"/>
          <ac:spMkLst>
            <pc:docMk/>
            <pc:sldMk cId="1233825581" sldId="258"/>
            <ac:spMk id="17" creationId="{FAC4E261-3BD2-2E8A-3C8C-3BFB056B9AED}"/>
          </ac:spMkLst>
        </pc:spChg>
        <pc:spChg chg="add del mod">
          <ac:chgData name="Thomas Osborne" userId="41867911-eb68-47a4-8b84-96e38b737ed0" providerId="ADAL" clId="{815E0745-4DD2-479A-9362-8C74AE10AA80}" dt="2025-02-24T13:01:17.765" v="423" actId="478"/>
          <ac:spMkLst>
            <pc:docMk/>
            <pc:sldMk cId="1233825581" sldId="258"/>
            <ac:spMk id="22" creationId="{9FD69D4E-4074-C902-1444-E33D1E81BDD9}"/>
          </ac:spMkLst>
        </pc:spChg>
        <pc:spChg chg="add del mod">
          <ac:chgData name="Thomas Osborne" userId="41867911-eb68-47a4-8b84-96e38b737ed0" providerId="ADAL" clId="{815E0745-4DD2-479A-9362-8C74AE10AA80}" dt="2025-02-24T13:01:27.116" v="429" actId="478"/>
          <ac:spMkLst>
            <pc:docMk/>
            <pc:sldMk cId="1233825581" sldId="258"/>
            <ac:spMk id="23" creationId="{C1882597-2660-535C-5A26-10C6A0025B4F}"/>
          </ac:spMkLst>
        </pc:spChg>
        <pc:spChg chg="add del mod">
          <ac:chgData name="Thomas Osborne" userId="41867911-eb68-47a4-8b84-96e38b737ed0" providerId="ADAL" clId="{815E0745-4DD2-479A-9362-8C74AE10AA80}" dt="2025-02-24T13:01:25.282" v="428" actId="478"/>
          <ac:spMkLst>
            <pc:docMk/>
            <pc:sldMk cId="1233825581" sldId="258"/>
            <ac:spMk id="24" creationId="{CA143B95-1C3C-43AE-A2AC-975EEFB45664}"/>
          </ac:spMkLst>
        </pc:spChg>
        <pc:spChg chg="del mod">
          <ac:chgData name="Thomas Osborne" userId="41867911-eb68-47a4-8b84-96e38b737ed0" providerId="ADAL" clId="{815E0745-4DD2-479A-9362-8C74AE10AA80}" dt="2025-02-24T08:06:22.864" v="130"/>
          <ac:spMkLst>
            <pc:docMk/>
            <pc:sldMk cId="1233825581" sldId="258"/>
            <ac:spMk id="31" creationId="{0CBF3222-5CDF-FE67-075B-7DBE529BDBDE}"/>
          </ac:spMkLst>
        </pc:spChg>
        <pc:spChg chg="del">
          <ac:chgData name="Thomas Osborne" userId="41867911-eb68-47a4-8b84-96e38b737ed0" providerId="ADAL" clId="{815E0745-4DD2-479A-9362-8C74AE10AA80}" dt="2025-02-24T08:02:55.997" v="103" actId="478"/>
          <ac:spMkLst>
            <pc:docMk/>
            <pc:sldMk cId="1233825581" sldId="258"/>
            <ac:spMk id="45" creationId="{8875FD9A-018E-D3F0-FE5F-CE1400F4A1C6}"/>
          </ac:spMkLst>
        </pc:spChg>
        <pc:spChg chg="del">
          <ac:chgData name="Thomas Osborne" userId="41867911-eb68-47a4-8b84-96e38b737ed0" providerId="ADAL" clId="{815E0745-4DD2-479A-9362-8C74AE10AA80}" dt="2025-02-24T08:02:53.965" v="101" actId="478"/>
          <ac:spMkLst>
            <pc:docMk/>
            <pc:sldMk cId="1233825581" sldId="258"/>
            <ac:spMk id="46" creationId="{65CBC7E2-41DB-1C06-0395-D55C8AAC6A6D}"/>
          </ac:spMkLst>
        </pc:spChg>
        <pc:spChg chg="del mod">
          <ac:chgData name="Thomas Osborne" userId="41867911-eb68-47a4-8b84-96e38b737ed0" providerId="ADAL" clId="{815E0745-4DD2-479A-9362-8C74AE10AA80}" dt="2025-02-24T08:02:46.724" v="98" actId="478"/>
          <ac:spMkLst>
            <pc:docMk/>
            <pc:sldMk cId="1233825581" sldId="258"/>
            <ac:spMk id="47" creationId="{274775CE-3753-3D06-BAEB-47245C836BE7}"/>
          </ac:spMkLst>
        </pc:spChg>
        <pc:spChg chg="del">
          <ac:chgData name="Thomas Osborne" userId="41867911-eb68-47a4-8b84-96e38b737ed0" providerId="ADAL" clId="{815E0745-4DD2-479A-9362-8C74AE10AA80}" dt="2025-02-24T08:00:36.303" v="90" actId="478"/>
          <ac:spMkLst>
            <pc:docMk/>
            <pc:sldMk cId="1233825581" sldId="258"/>
            <ac:spMk id="48" creationId="{4E0280F5-BF54-0C7B-2B2C-D42671CAC32F}"/>
          </ac:spMkLst>
        </pc:spChg>
        <pc:graphicFrameChg chg="add mod modGraphic">
          <ac:chgData name="Thomas Osborne" userId="41867911-eb68-47a4-8b84-96e38b737ed0" providerId="ADAL" clId="{815E0745-4DD2-479A-9362-8C74AE10AA80}" dt="2025-02-24T15:56:33.047" v="705" actId="2711"/>
          <ac:graphicFrameMkLst>
            <pc:docMk/>
            <pc:sldMk cId="1233825581" sldId="258"/>
            <ac:graphicFrameMk id="20" creationId="{2F617790-1CFA-A149-27E4-70E0DA9BE9B3}"/>
          </ac:graphicFrameMkLst>
        </pc:graphicFrameChg>
        <pc:picChg chg="add del mod">
          <ac:chgData name="Thomas Osborne" userId="41867911-eb68-47a4-8b84-96e38b737ed0" providerId="ADAL" clId="{815E0745-4DD2-479A-9362-8C74AE10AA80}" dt="2025-02-24T08:15:52.382" v="202" actId="478"/>
          <ac:picMkLst>
            <pc:docMk/>
            <pc:sldMk cId="1233825581" sldId="258"/>
            <ac:picMk id="2" creationId="{C22258F5-E180-F49E-7CB2-58BD5ED9E97E}"/>
          </ac:picMkLst>
        </pc:picChg>
        <pc:picChg chg="del mod">
          <ac:chgData name="Thomas Osborne" userId="41867911-eb68-47a4-8b84-96e38b737ed0" providerId="ADAL" clId="{815E0745-4DD2-479A-9362-8C74AE10AA80}" dt="2025-02-24T15:55:49.080" v="692" actId="478"/>
          <ac:picMkLst>
            <pc:docMk/>
            <pc:sldMk cId="1233825581" sldId="258"/>
            <ac:picMk id="3" creationId="{86236313-2BE5-7E77-B5E3-1CDBD619CFAA}"/>
          </ac:picMkLst>
        </pc:picChg>
        <pc:picChg chg="add del mod">
          <ac:chgData name="Thomas Osborne" userId="41867911-eb68-47a4-8b84-96e38b737ed0" providerId="ADAL" clId="{815E0745-4DD2-479A-9362-8C74AE10AA80}" dt="2025-02-24T12:57:19.106" v="350" actId="478"/>
          <ac:picMkLst>
            <pc:docMk/>
            <pc:sldMk cId="1233825581" sldId="258"/>
            <ac:picMk id="10" creationId="{DE26EA15-5338-2A29-EE6F-E9CBE7841FB7}"/>
          </ac:picMkLst>
        </pc:picChg>
        <pc:picChg chg="add mod">
          <ac:chgData name="Thomas Osborne" userId="41867911-eb68-47a4-8b84-96e38b737ed0" providerId="ADAL" clId="{815E0745-4DD2-479A-9362-8C74AE10AA80}" dt="2025-02-24T12:55:19.222" v="344" actId="1076"/>
          <ac:picMkLst>
            <pc:docMk/>
            <pc:sldMk cId="1233825581" sldId="258"/>
            <ac:picMk id="13" creationId="{BC6029AB-97AD-E520-93B6-8FE93AEAFC99}"/>
          </ac:picMkLst>
        </pc:picChg>
        <pc:picChg chg="add mod modCrop">
          <ac:chgData name="Thomas Osborne" userId="41867911-eb68-47a4-8b84-96e38b737ed0" providerId="ADAL" clId="{815E0745-4DD2-479A-9362-8C74AE10AA80}" dt="2025-02-24T16:13:26.236" v="734" actId="1076"/>
          <ac:picMkLst>
            <pc:docMk/>
            <pc:sldMk cId="1233825581" sldId="258"/>
            <ac:picMk id="15" creationId="{2639FF7D-EFED-3236-0169-A46EEF477971}"/>
          </ac:picMkLst>
        </pc:picChg>
        <pc:picChg chg="add mod">
          <ac:chgData name="Thomas Osborne" userId="41867911-eb68-47a4-8b84-96e38b737ed0" providerId="ADAL" clId="{815E0745-4DD2-479A-9362-8C74AE10AA80}" dt="2025-02-24T08:16:15.641" v="208" actId="1076"/>
          <ac:picMkLst>
            <pc:docMk/>
            <pc:sldMk cId="1233825581" sldId="258"/>
            <ac:picMk id="19" creationId="{59269583-65E2-1E53-DCBA-85933812773F}"/>
          </ac:picMkLst>
        </pc:picChg>
        <pc:picChg chg="add mod">
          <ac:chgData name="Thomas Osborne" userId="41867911-eb68-47a4-8b84-96e38b737ed0" providerId="ADAL" clId="{815E0745-4DD2-479A-9362-8C74AE10AA80}" dt="2025-02-24T08:31:57.900" v="341" actId="14100"/>
          <ac:picMkLst>
            <pc:docMk/>
            <pc:sldMk cId="1233825581" sldId="258"/>
            <ac:picMk id="21" creationId="{9D65A476-2D8A-16AA-9A97-8E644796A076}"/>
          </ac:picMkLst>
        </pc:picChg>
        <pc:picChg chg="add mod modCrop">
          <ac:chgData name="Thomas Osborne" userId="41867911-eb68-47a4-8b84-96e38b737ed0" providerId="ADAL" clId="{815E0745-4DD2-479A-9362-8C74AE10AA80}" dt="2025-02-24T15:56:08.600" v="699" actId="1076"/>
          <ac:picMkLst>
            <pc:docMk/>
            <pc:sldMk cId="1233825581" sldId="258"/>
            <ac:picMk id="26" creationId="{484A60C4-FAD3-5BDE-BBA1-7BE3E674F1E9}"/>
          </ac:picMkLst>
        </pc:picChg>
        <pc:picChg chg="add mod modCrop">
          <ac:chgData name="Thomas Osborne" userId="41867911-eb68-47a4-8b84-96e38b737ed0" providerId="ADAL" clId="{815E0745-4DD2-479A-9362-8C74AE10AA80}" dt="2025-02-24T15:56:15.913" v="703" actId="1076"/>
          <ac:picMkLst>
            <pc:docMk/>
            <pc:sldMk cId="1233825581" sldId="258"/>
            <ac:picMk id="28" creationId="{2C1D6F4D-CE27-F09A-FB7A-0A3289E86DA3}"/>
          </ac:picMkLst>
        </pc:picChg>
        <pc:picChg chg="add mod modCrop">
          <ac:chgData name="Thomas Osborne" userId="41867911-eb68-47a4-8b84-96e38b737ed0" providerId="ADAL" clId="{815E0745-4DD2-479A-9362-8C74AE10AA80}" dt="2025-02-24T15:56:18.033" v="704" actId="1076"/>
          <ac:picMkLst>
            <pc:docMk/>
            <pc:sldMk cId="1233825581" sldId="258"/>
            <ac:picMk id="33" creationId="{9355C89C-7EBA-DC50-E119-AE9685A8C65B}"/>
          </ac:picMkLst>
        </pc:picChg>
        <pc:picChg chg="del">
          <ac:chgData name="Thomas Osborne" userId="41867911-eb68-47a4-8b84-96e38b737ed0" providerId="ADAL" clId="{815E0745-4DD2-479A-9362-8C74AE10AA80}" dt="2025-02-24T08:00:31.609" v="89" actId="478"/>
          <ac:picMkLst>
            <pc:docMk/>
            <pc:sldMk cId="1233825581" sldId="258"/>
            <ac:picMk id="34" creationId="{9E7EA32B-3FBB-FA76-EA8E-047464776BC5}"/>
          </ac:picMkLst>
        </pc:picChg>
        <pc:picChg chg="del">
          <ac:chgData name="Thomas Osborne" userId="41867911-eb68-47a4-8b84-96e38b737ed0" providerId="ADAL" clId="{815E0745-4DD2-479A-9362-8C74AE10AA80}" dt="2025-02-24T08:00:30.745" v="87" actId="478"/>
          <ac:picMkLst>
            <pc:docMk/>
            <pc:sldMk cId="1233825581" sldId="258"/>
            <ac:picMk id="36" creationId="{DC33FF69-30AB-58C5-9EF6-4D592D67F834}"/>
          </ac:picMkLst>
        </pc:picChg>
        <pc:picChg chg="add mod">
          <ac:chgData name="Thomas Osborne" userId="41867911-eb68-47a4-8b84-96e38b737ed0" providerId="ADAL" clId="{815E0745-4DD2-479A-9362-8C74AE10AA80}" dt="2025-02-24T15:59:10.523" v="730" actId="1076"/>
          <ac:picMkLst>
            <pc:docMk/>
            <pc:sldMk cId="1233825581" sldId="258"/>
            <ac:picMk id="37" creationId="{D6350960-C19E-8228-6443-CC3EA322F4F4}"/>
          </ac:picMkLst>
        </pc:picChg>
        <pc:picChg chg="del">
          <ac:chgData name="Thomas Osborne" userId="41867911-eb68-47a4-8b84-96e38b737ed0" providerId="ADAL" clId="{815E0745-4DD2-479A-9362-8C74AE10AA80}" dt="2025-02-24T08:00:30.197" v="86" actId="478"/>
          <ac:picMkLst>
            <pc:docMk/>
            <pc:sldMk cId="1233825581" sldId="258"/>
            <ac:picMk id="38" creationId="{17AFEC4D-5B66-42A8-85FE-6B965CA34571}"/>
          </ac:picMkLst>
        </pc:picChg>
        <pc:picChg chg="add mod">
          <ac:chgData name="Thomas Osborne" userId="41867911-eb68-47a4-8b84-96e38b737ed0" providerId="ADAL" clId="{815E0745-4DD2-479A-9362-8C74AE10AA80}" dt="2025-02-24T15:59:33.723" v="733" actId="14100"/>
          <ac:picMkLst>
            <pc:docMk/>
            <pc:sldMk cId="1233825581" sldId="258"/>
            <ac:picMk id="39" creationId="{28FEA035-240B-65AF-8500-65B7E39BF480}"/>
          </ac:picMkLst>
        </pc:picChg>
        <pc:picChg chg="del">
          <ac:chgData name="Thomas Osborne" userId="41867911-eb68-47a4-8b84-96e38b737ed0" providerId="ADAL" clId="{815E0745-4DD2-479A-9362-8C74AE10AA80}" dt="2025-02-24T08:02:44.573" v="96" actId="478"/>
          <ac:picMkLst>
            <pc:docMk/>
            <pc:sldMk cId="1233825581" sldId="258"/>
            <ac:picMk id="40" creationId="{6914E108-F9A4-4F55-48A3-60E224734A1B}"/>
          </ac:picMkLst>
        </pc:picChg>
        <pc:picChg chg="del">
          <ac:chgData name="Thomas Osborne" userId="41867911-eb68-47a4-8b84-96e38b737ed0" providerId="ADAL" clId="{815E0745-4DD2-479A-9362-8C74AE10AA80}" dt="2025-02-24T08:02:54.363" v="102" actId="478"/>
          <ac:picMkLst>
            <pc:docMk/>
            <pc:sldMk cId="1233825581" sldId="258"/>
            <ac:picMk id="42" creationId="{4A56CC70-604F-6257-583A-33D96B4E6DBE}"/>
          </ac:picMkLst>
        </pc:picChg>
        <pc:picChg chg="del mod">
          <ac:chgData name="Thomas Osborne" userId="41867911-eb68-47a4-8b84-96e38b737ed0" providerId="ADAL" clId="{815E0745-4DD2-479A-9362-8C74AE10AA80}" dt="2025-02-24T08:02:41.486" v="94" actId="478"/>
          <ac:picMkLst>
            <pc:docMk/>
            <pc:sldMk cId="1233825581" sldId="258"/>
            <ac:picMk id="44" creationId="{E8D7864C-F58E-347A-DBA3-9556C87BC72C}"/>
          </ac:picMkLst>
        </pc:picChg>
        <pc:picChg chg="add mod">
          <ac:chgData name="Thomas Osborne" userId="41867911-eb68-47a4-8b84-96e38b737ed0" providerId="ADAL" clId="{815E0745-4DD2-479A-9362-8C74AE10AA80}" dt="2025-02-24T15:58:30.082" v="726" actId="1076"/>
          <ac:picMkLst>
            <pc:docMk/>
            <pc:sldMk cId="1233825581" sldId="258"/>
            <ac:picMk id="1028" creationId="{69071F0E-45CA-1B03-0837-3E3C5A0B538A}"/>
          </ac:picMkLst>
        </pc:picChg>
        <pc:picChg chg="add del mod">
          <ac:chgData name="Thomas Osborne" userId="41867911-eb68-47a4-8b84-96e38b737ed0" providerId="ADAL" clId="{815E0745-4DD2-479A-9362-8C74AE10AA80}" dt="2025-02-24T15:58:05.227" v="719" actId="478"/>
          <ac:picMkLst>
            <pc:docMk/>
            <pc:sldMk cId="1233825581" sldId="258"/>
            <ac:picMk id="1030" creationId="{D499BBA5-8ECE-A7D3-0FA3-8B99A59B67BA}"/>
          </ac:picMkLst>
        </pc:picChg>
        <pc:picChg chg="add mod">
          <ac:chgData name="Thomas Osborne" userId="41867911-eb68-47a4-8b84-96e38b737ed0" providerId="ADAL" clId="{815E0745-4DD2-479A-9362-8C74AE10AA80}" dt="2025-02-24T15:57:55.823" v="718" actId="1076"/>
          <ac:picMkLst>
            <pc:docMk/>
            <pc:sldMk cId="1233825581" sldId="258"/>
            <ac:picMk id="1032" creationId="{8A748C8F-3216-1A6F-9C71-9338B6FE6CF6}"/>
          </ac:picMkLst>
        </pc:picChg>
        <pc:picChg chg="add mod">
          <ac:chgData name="Thomas Osborne" userId="41867911-eb68-47a4-8b84-96e38b737ed0" providerId="ADAL" clId="{815E0745-4DD2-479A-9362-8C74AE10AA80}" dt="2025-02-24T15:58:28.547" v="725" actId="1076"/>
          <ac:picMkLst>
            <pc:docMk/>
            <pc:sldMk cId="1233825581" sldId="258"/>
            <ac:picMk id="1034" creationId="{E68C6866-6CF0-C46E-19CB-C7B9246A0AA1}"/>
          </ac:picMkLst>
        </pc:picChg>
        <pc:picChg chg="del">
          <ac:chgData name="Thomas Osborne" userId="41867911-eb68-47a4-8b84-96e38b737ed0" providerId="ADAL" clId="{815E0745-4DD2-479A-9362-8C74AE10AA80}" dt="2025-02-24T08:00:31.248" v="88" actId="478"/>
          <ac:picMkLst>
            <pc:docMk/>
            <pc:sldMk cId="1233825581" sldId="258"/>
            <ac:picMk id="2050" creationId="{F46A7597-B293-4669-895A-C24E97116268}"/>
          </ac:picMkLst>
        </pc:picChg>
      </pc:sldChg>
      <pc:sldChg chg="addSp delSp modSp mod">
        <pc:chgData name="Thomas Osborne" userId="41867911-eb68-47a4-8b84-96e38b737ed0" providerId="ADAL" clId="{815E0745-4DD2-479A-9362-8C74AE10AA80}" dt="2025-02-24T15:55:24.068" v="691" actId="1076"/>
        <pc:sldMkLst>
          <pc:docMk/>
          <pc:sldMk cId="2615528243" sldId="259"/>
        </pc:sldMkLst>
        <pc:spChg chg="del">
          <ac:chgData name="Thomas Osborne" userId="41867911-eb68-47a4-8b84-96e38b737ed0" providerId="ADAL" clId="{815E0745-4DD2-479A-9362-8C74AE10AA80}" dt="2025-02-24T15:26:03.320" v="499" actId="478"/>
          <ac:spMkLst>
            <pc:docMk/>
            <pc:sldMk cId="2615528243" sldId="259"/>
            <ac:spMk id="5" creationId="{28BE2FC3-BE28-A749-11AF-647F769F9043}"/>
          </ac:spMkLst>
        </pc:spChg>
        <pc:spChg chg="del">
          <ac:chgData name="Thomas Osborne" userId="41867911-eb68-47a4-8b84-96e38b737ed0" providerId="ADAL" clId="{815E0745-4DD2-479A-9362-8C74AE10AA80}" dt="2025-02-24T15:50:38.739" v="621" actId="478"/>
          <ac:spMkLst>
            <pc:docMk/>
            <pc:sldMk cId="2615528243" sldId="259"/>
            <ac:spMk id="8" creationId="{15071084-AD00-5C5F-338A-D6351CE4FCBC}"/>
          </ac:spMkLst>
        </pc:spChg>
        <pc:spChg chg="add del mod">
          <ac:chgData name="Thomas Osborne" userId="41867911-eb68-47a4-8b84-96e38b737ed0" providerId="ADAL" clId="{815E0745-4DD2-479A-9362-8C74AE10AA80}" dt="2025-02-24T07:58:36.994" v="83" actId="20577"/>
          <ac:spMkLst>
            <pc:docMk/>
            <pc:sldMk cId="2615528243" sldId="259"/>
            <ac:spMk id="9" creationId="{DCEE7B23-9A63-A505-0F4A-D2CAE88FA3EB}"/>
          </ac:spMkLst>
        </pc:spChg>
        <pc:spChg chg="add mod">
          <ac:chgData name="Thomas Osborne" userId="41867911-eb68-47a4-8b84-96e38b737ed0" providerId="ADAL" clId="{815E0745-4DD2-479A-9362-8C74AE10AA80}" dt="2025-02-24T15:55:22.171" v="690" actId="1076"/>
          <ac:spMkLst>
            <pc:docMk/>
            <pc:sldMk cId="2615528243" sldId="259"/>
            <ac:spMk id="10" creationId="{68FFACC5-81BC-E44F-6339-4628DB4FB881}"/>
          </ac:spMkLst>
        </pc:spChg>
        <pc:spChg chg="del mod">
          <ac:chgData name="Thomas Osborne" userId="41867911-eb68-47a4-8b84-96e38b737ed0" providerId="ADAL" clId="{815E0745-4DD2-479A-9362-8C74AE10AA80}" dt="2025-02-24T15:27:33.861" v="509" actId="478"/>
          <ac:spMkLst>
            <pc:docMk/>
            <pc:sldMk cId="2615528243" sldId="259"/>
            <ac:spMk id="13" creationId="{6E5D3E40-C295-C206-8982-933133A11B71}"/>
          </ac:spMkLst>
        </pc:spChg>
        <pc:spChg chg="del mod">
          <ac:chgData name="Thomas Osborne" userId="41867911-eb68-47a4-8b84-96e38b737ed0" providerId="ADAL" clId="{815E0745-4DD2-479A-9362-8C74AE10AA80}" dt="2025-02-24T15:27:25.156" v="507"/>
          <ac:spMkLst>
            <pc:docMk/>
            <pc:sldMk cId="2615528243" sldId="259"/>
            <ac:spMk id="14" creationId="{0F8F2D59-4A3C-B986-1C05-007AFE1E343B}"/>
          </ac:spMkLst>
        </pc:spChg>
        <pc:spChg chg="del">
          <ac:chgData name="Thomas Osborne" userId="41867911-eb68-47a4-8b84-96e38b737ed0" providerId="ADAL" clId="{815E0745-4DD2-479A-9362-8C74AE10AA80}" dt="2025-02-24T15:25:54.992" v="495" actId="478"/>
          <ac:spMkLst>
            <pc:docMk/>
            <pc:sldMk cId="2615528243" sldId="259"/>
            <ac:spMk id="15" creationId="{5D927BBA-0F03-5892-9B8F-D1CB730147BC}"/>
          </ac:spMkLst>
        </pc:spChg>
        <pc:spChg chg="del">
          <ac:chgData name="Thomas Osborne" userId="41867911-eb68-47a4-8b84-96e38b737ed0" providerId="ADAL" clId="{815E0745-4DD2-479A-9362-8C74AE10AA80}" dt="2025-02-24T15:25:51.602" v="491" actId="478"/>
          <ac:spMkLst>
            <pc:docMk/>
            <pc:sldMk cId="2615528243" sldId="259"/>
            <ac:spMk id="16" creationId="{9C4E82D6-4F57-A8C6-5E05-1ADE91358F42}"/>
          </ac:spMkLst>
        </pc:spChg>
        <pc:spChg chg="add mod">
          <ac:chgData name="Thomas Osborne" userId="41867911-eb68-47a4-8b84-96e38b737ed0" providerId="ADAL" clId="{815E0745-4DD2-479A-9362-8C74AE10AA80}" dt="2025-02-24T15:55:15.957" v="688" actId="1076"/>
          <ac:spMkLst>
            <pc:docMk/>
            <pc:sldMk cId="2615528243" sldId="259"/>
            <ac:spMk id="17" creationId="{21C6D004-0319-95A1-ACD2-4E584662C785}"/>
          </ac:spMkLst>
        </pc:spChg>
        <pc:spChg chg="del">
          <ac:chgData name="Thomas Osborne" userId="41867911-eb68-47a4-8b84-96e38b737ed0" providerId="ADAL" clId="{815E0745-4DD2-479A-9362-8C74AE10AA80}" dt="2025-02-24T15:25:47.405" v="486" actId="478"/>
          <ac:spMkLst>
            <pc:docMk/>
            <pc:sldMk cId="2615528243" sldId="259"/>
            <ac:spMk id="19" creationId="{B297DC65-2F19-4D4B-9E03-443F551BBDF4}"/>
          </ac:spMkLst>
        </pc:spChg>
        <pc:spChg chg="del">
          <ac:chgData name="Thomas Osborne" userId="41867911-eb68-47a4-8b84-96e38b737ed0" providerId="ADAL" clId="{815E0745-4DD2-479A-9362-8C74AE10AA80}" dt="2025-02-24T15:25:49.293" v="488" actId="478"/>
          <ac:spMkLst>
            <pc:docMk/>
            <pc:sldMk cId="2615528243" sldId="259"/>
            <ac:spMk id="20" creationId="{B8F0A0B0-FA16-21ED-C69B-77968A71BA6E}"/>
          </ac:spMkLst>
        </pc:spChg>
        <pc:spChg chg="del">
          <ac:chgData name="Thomas Osborne" userId="41867911-eb68-47a4-8b84-96e38b737ed0" providerId="ADAL" clId="{815E0745-4DD2-479A-9362-8C74AE10AA80}" dt="2025-02-24T15:25:53.716" v="494" actId="478"/>
          <ac:spMkLst>
            <pc:docMk/>
            <pc:sldMk cId="2615528243" sldId="259"/>
            <ac:spMk id="21" creationId="{DF71628E-0170-330E-04B6-3D52234A0C2D}"/>
          </ac:spMkLst>
        </pc:spChg>
        <pc:spChg chg="add mod">
          <ac:chgData name="Thomas Osborne" userId="41867911-eb68-47a4-8b84-96e38b737ed0" providerId="ADAL" clId="{815E0745-4DD2-479A-9362-8C74AE10AA80}" dt="2025-02-24T15:55:24.068" v="691" actId="1076"/>
          <ac:spMkLst>
            <pc:docMk/>
            <pc:sldMk cId="2615528243" sldId="259"/>
            <ac:spMk id="24" creationId="{F560815F-5E77-7FA6-D305-5241F25D6C90}"/>
          </ac:spMkLst>
        </pc:spChg>
        <pc:spChg chg="del">
          <ac:chgData name="Thomas Osborne" userId="41867911-eb68-47a4-8b84-96e38b737ed0" providerId="ADAL" clId="{815E0745-4DD2-479A-9362-8C74AE10AA80}" dt="2025-02-24T15:26:07.519" v="504" actId="478"/>
          <ac:spMkLst>
            <pc:docMk/>
            <pc:sldMk cId="2615528243" sldId="259"/>
            <ac:spMk id="26" creationId="{E4CEC05A-3F8C-B767-3E4D-35F0064F5EF9}"/>
          </ac:spMkLst>
        </pc:spChg>
        <pc:spChg chg="del">
          <ac:chgData name="Thomas Osborne" userId="41867911-eb68-47a4-8b84-96e38b737ed0" providerId="ADAL" clId="{815E0745-4DD2-479A-9362-8C74AE10AA80}" dt="2025-02-24T15:26:05.044" v="501" actId="478"/>
          <ac:spMkLst>
            <pc:docMk/>
            <pc:sldMk cId="2615528243" sldId="259"/>
            <ac:spMk id="27" creationId="{5A5A6408-033E-D5CF-756F-7ADBFC0CF4A2}"/>
          </ac:spMkLst>
        </pc:spChg>
        <pc:spChg chg="mod">
          <ac:chgData name="Thomas Osborne" userId="41867911-eb68-47a4-8b84-96e38b737ed0" providerId="ADAL" clId="{815E0745-4DD2-479A-9362-8C74AE10AA80}" dt="2025-02-24T15:25:30.401" v="477" actId="1076"/>
          <ac:spMkLst>
            <pc:docMk/>
            <pc:sldMk cId="2615528243" sldId="259"/>
            <ac:spMk id="31" creationId="{0CBF3222-5CDF-FE67-075B-7DBE529BDBDE}"/>
          </ac:spMkLst>
        </pc:spChg>
        <pc:spChg chg="del">
          <ac:chgData name="Thomas Osborne" userId="41867911-eb68-47a4-8b84-96e38b737ed0" providerId="ADAL" clId="{815E0745-4DD2-479A-9362-8C74AE10AA80}" dt="2025-02-24T15:25:44.737" v="484" actId="478"/>
          <ac:spMkLst>
            <pc:docMk/>
            <pc:sldMk cId="2615528243" sldId="259"/>
            <ac:spMk id="32" creationId="{A9B1ABD7-53B4-AF67-B468-4F833DF8AAEC}"/>
          </ac:spMkLst>
        </pc:spChg>
        <pc:spChg chg="add mod">
          <ac:chgData name="Thomas Osborne" userId="41867911-eb68-47a4-8b84-96e38b737ed0" providerId="ADAL" clId="{815E0745-4DD2-479A-9362-8C74AE10AA80}" dt="2025-02-24T15:55:12.367" v="687" actId="1076"/>
          <ac:spMkLst>
            <pc:docMk/>
            <pc:sldMk cId="2615528243" sldId="259"/>
            <ac:spMk id="34" creationId="{CA5AEB30-86E5-21A4-DEE5-474FAE08DB67}"/>
          </ac:spMkLst>
        </pc:spChg>
        <pc:spChg chg="del">
          <ac:chgData name="Thomas Osborne" userId="41867911-eb68-47a4-8b84-96e38b737ed0" providerId="ADAL" clId="{815E0745-4DD2-479A-9362-8C74AE10AA80}" dt="2025-02-24T15:25:42.172" v="483" actId="478"/>
          <ac:spMkLst>
            <pc:docMk/>
            <pc:sldMk cId="2615528243" sldId="259"/>
            <ac:spMk id="37" creationId="{EC7F0B8A-7783-D7D2-706C-2A65BD09F0BD}"/>
          </ac:spMkLst>
        </pc:spChg>
        <pc:spChg chg="del">
          <ac:chgData name="Thomas Osborne" userId="41867911-eb68-47a4-8b84-96e38b737ed0" providerId="ADAL" clId="{815E0745-4DD2-479A-9362-8C74AE10AA80}" dt="2025-02-24T15:25:58.396" v="497" actId="478"/>
          <ac:spMkLst>
            <pc:docMk/>
            <pc:sldMk cId="2615528243" sldId="259"/>
            <ac:spMk id="39" creationId="{B3C27007-681B-32B7-56EA-5E6AF03F4C77}"/>
          </ac:spMkLst>
        </pc:spChg>
        <pc:spChg chg="add mod">
          <ac:chgData name="Thomas Osborne" userId="41867911-eb68-47a4-8b84-96e38b737ed0" providerId="ADAL" clId="{815E0745-4DD2-479A-9362-8C74AE10AA80}" dt="2025-02-24T15:50:25.073" v="617" actId="14100"/>
          <ac:spMkLst>
            <pc:docMk/>
            <pc:sldMk cId="2615528243" sldId="259"/>
            <ac:spMk id="40" creationId="{FF35BB9B-7C07-1232-12E6-B3370D119709}"/>
          </ac:spMkLst>
        </pc:spChg>
        <pc:spChg chg="add mod">
          <ac:chgData name="Thomas Osborne" userId="41867911-eb68-47a4-8b84-96e38b737ed0" providerId="ADAL" clId="{815E0745-4DD2-479A-9362-8C74AE10AA80}" dt="2025-02-24T15:55:00.927" v="682" actId="1076"/>
          <ac:spMkLst>
            <pc:docMk/>
            <pc:sldMk cId="2615528243" sldId="259"/>
            <ac:spMk id="57" creationId="{5CBCB2BB-7552-77EA-C125-548370948B4C}"/>
          </ac:spMkLst>
        </pc:spChg>
        <pc:graphicFrameChg chg="add mod modGraphic">
          <ac:chgData name="Thomas Osborne" userId="41867911-eb68-47a4-8b84-96e38b737ed0" providerId="ADAL" clId="{815E0745-4DD2-479A-9362-8C74AE10AA80}" dt="2025-02-24T15:49:17.032" v="606" actId="20577"/>
          <ac:graphicFrameMkLst>
            <pc:docMk/>
            <pc:sldMk cId="2615528243" sldId="259"/>
            <ac:graphicFrameMk id="2" creationId="{CEB67198-7F93-7737-D9CC-4C4BB04358F9}"/>
          </ac:graphicFrameMkLst>
        </pc:graphicFrameChg>
        <pc:graphicFrameChg chg="add mod modGraphic">
          <ac:chgData name="Thomas Osborne" userId="41867911-eb68-47a4-8b84-96e38b737ed0" providerId="ADAL" clId="{815E0745-4DD2-479A-9362-8C74AE10AA80}" dt="2025-02-24T15:52:33.743" v="648" actId="122"/>
          <ac:graphicFrameMkLst>
            <pc:docMk/>
            <pc:sldMk cId="2615528243" sldId="259"/>
            <ac:graphicFrameMk id="55" creationId="{5857D3A0-1E74-0BC7-31FD-9BF0E7008C43}"/>
          </ac:graphicFrameMkLst>
        </pc:graphicFrameChg>
        <pc:picChg chg="del">
          <ac:chgData name="Thomas Osborne" userId="41867911-eb68-47a4-8b84-96e38b737ed0" providerId="ADAL" clId="{815E0745-4DD2-479A-9362-8C74AE10AA80}" dt="2025-02-24T15:25:52.042" v="492" actId="478"/>
          <ac:picMkLst>
            <pc:docMk/>
            <pc:sldMk cId="2615528243" sldId="259"/>
            <ac:picMk id="11" creationId="{FACB72C4-D615-CD83-1E59-782458F3953B}"/>
          </ac:picMkLst>
        </pc:picChg>
        <pc:picChg chg="del">
          <ac:chgData name="Thomas Osborne" userId="41867911-eb68-47a4-8b84-96e38b737ed0" providerId="ADAL" clId="{815E0745-4DD2-479A-9362-8C74AE10AA80}" dt="2025-02-24T15:25:50.626" v="490" actId="478"/>
          <ac:picMkLst>
            <pc:docMk/>
            <pc:sldMk cId="2615528243" sldId="259"/>
            <ac:picMk id="18" creationId="{E739F044-65AC-BFBA-24B7-3B8B9B66AB9D}"/>
          </ac:picMkLst>
        </pc:picChg>
        <pc:picChg chg="del">
          <ac:chgData name="Thomas Osborne" userId="41867911-eb68-47a4-8b84-96e38b737ed0" providerId="ADAL" clId="{815E0745-4DD2-479A-9362-8C74AE10AA80}" dt="2025-02-24T15:26:05.547" v="502" actId="478"/>
          <ac:picMkLst>
            <pc:docMk/>
            <pc:sldMk cId="2615528243" sldId="259"/>
            <ac:picMk id="23" creationId="{91F0974E-E9FF-13EB-A724-93A606215A48}"/>
          </ac:picMkLst>
        </pc:picChg>
        <pc:picChg chg="del">
          <ac:chgData name="Thomas Osborne" userId="41867911-eb68-47a4-8b84-96e38b737ed0" providerId="ADAL" clId="{815E0745-4DD2-479A-9362-8C74AE10AA80}" dt="2025-02-24T15:26:06.253" v="503" actId="478"/>
          <ac:picMkLst>
            <pc:docMk/>
            <pc:sldMk cId="2615528243" sldId="259"/>
            <ac:picMk id="25" creationId="{CF0D0E14-6EBA-94B1-1374-FF685FA3B1C4}"/>
          </ac:picMkLst>
        </pc:picChg>
        <pc:picChg chg="del">
          <ac:chgData name="Thomas Osborne" userId="41867911-eb68-47a4-8b84-96e38b737ed0" providerId="ADAL" clId="{815E0745-4DD2-479A-9362-8C74AE10AA80}" dt="2025-02-24T15:25:36.353" v="478" actId="478"/>
          <ac:picMkLst>
            <pc:docMk/>
            <pc:sldMk cId="2615528243" sldId="259"/>
            <ac:picMk id="28" creationId="{13FED84A-BB7E-0922-30E8-80A8BBF972E7}"/>
          </ac:picMkLst>
        </pc:picChg>
        <pc:picChg chg="del">
          <ac:chgData name="Thomas Osborne" userId="41867911-eb68-47a4-8b84-96e38b737ed0" providerId="ADAL" clId="{815E0745-4DD2-479A-9362-8C74AE10AA80}" dt="2025-02-24T15:25:39.820" v="481" actId="478"/>
          <ac:picMkLst>
            <pc:docMk/>
            <pc:sldMk cId="2615528243" sldId="259"/>
            <ac:picMk id="35" creationId="{D0C31F26-B6B2-177B-2E4B-9E57A27B7DC4}"/>
          </ac:picMkLst>
        </pc:picChg>
        <pc:picChg chg="add mod">
          <ac:chgData name="Thomas Osborne" userId="41867911-eb68-47a4-8b84-96e38b737ed0" providerId="ADAL" clId="{815E0745-4DD2-479A-9362-8C74AE10AA80}" dt="2025-02-24T15:50:30.548" v="620" actId="1076"/>
          <ac:picMkLst>
            <pc:docMk/>
            <pc:sldMk cId="2615528243" sldId="259"/>
            <ac:picMk id="36" creationId="{61CAB323-2D40-95C0-4E3A-6B60BB661818}"/>
          </ac:picMkLst>
        </pc:picChg>
        <pc:picChg chg="add mod">
          <ac:chgData name="Thomas Osborne" userId="41867911-eb68-47a4-8b84-96e38b737ed0" providerId="ADAL" clId="{815E0745-4DD2-479A-9362-8C74AE10AA80}" dt="2025-02-24T15:52:42.430" v="650" actId="1076"/>
          <ac:picMkLst>
            <pc:docMk/>
            <pc:sldMk cId="2615528243" sldId="259"/>
            <ac:picMk id="42" creationId="{7809BCC4-BC8E-A229-CD00-CE3596DB4F77}"/>
          </ac:picMkLst>
        </pc:picChg>
        <pc:picChg chg="del">
          <ac:chgData name="Thomas Osborne" userId="41867911-eb68-47a4-8b84-96e38b737ed0" providerId="ADAL" clId="{815E0745-4DD2-479A-9362-8C74AE10AA80}" dt="2025-02-24T15:26:00.351" v="498" actId="478"/>
          <ac:picMkLst>
            <pc:docMk/>
            <pc:sldMk cId="2615528243" sldId="259"/>
            <ac:picMk id="43" creationId="{A7A3171C-0D68-03B7-E324-B25CAF389ECF}"/>
          </ac:picMkLst>
        </pc:picChg>
        <pc:picChg chg="add mod">
          <ac:chgData name="Thomas Osborne" userId="41867911-eb68-47a4-8b84-96e38b737ed0" providerId="ADAL" clId="{815E0745-4DD2-479A-9362-8C74AE10AA80}" dt="2025-02-24T15:55:19.180" v="689" actId="1076"/>
          <ac:picMkLst>
            <pc:docMk/>
            <pc:sldMk cId="2615528243" sldId="259"/>
            <ac:picMk id="45" creationId="{F24399D4-66D0-655F-25E4-6D1F656F53C7}"/>
          </ac:picMkLst>
        </pc:picChg>
        <pc:picChg chg="add mod">
          <ac:chgData name="Thomas Osborne" userId="41867911-eb68-47a4-8b84-96e38b737ed0" providerId="ADAL" clId="{815E0745-4DD2-479A-9362-8C74AE10AA80}" dt="2025-02-24T15:52:48.615" v="653" actId="1076"/>
          <ac:picMkLst>
            <pc:docMk/>
            <pc:sldMk cId="2615528243" sldId="259"/>
            <ac:picMk id="47" creationId="{D2EB9AA4-ADD2-CDC1-6752-E1BEA4BAE004}"/>
          </ac:picMkLst>
        </pc:picChg>
        <pc:picChg chg="add mod">
          <ac:chgData name="Thomas Osborne" userId="41867911-eb68-47a4-8b84-96e38b737ed0" providerId="ADAL" clId="{815E0745-4DD2-479A-9362-8C74AE10AA80}" dt="2025-02-24T15:55:09.323" v="686" actId="1076"/>
          <ac:picMkLst>
            <pc:docMk/>
            <pc:sldMk cId="2615528243" sldId="259"/>
            <ac:picMk id="49" creationId="{4187868F-0E52-D2E3-D148-AB8A7FFAA3C3}"/>
          </ac:picMkLst>
        </pc:picChg>
        <pc:picChg chg="add mod">
          <ac:chgData name="Thomas Osborne" userId="41867911-eb68-47a4-8b84-96e38b737ed0" providerId="ADAL" clId="{815E0745-4DD2-479A-9362-8C74AE10AA80}" dt="2025-02-24T15:47:52.036" v="586" actId="14100"/>
          <ac:picMkLst>
            <pc:docMk/>
            <pc:sldMk cId="2615528243" sldId="259"/>
            <ac:picMk id="50" creationId="{82FD1970-3C31-6384-996F-DEC966A0972B}"/>
          </ac:picMkLst>
        </pc:picChg>
        <pc:picChg chg="add mod">
          <ac:chgData name="Thomas Osborne" userId="41867911-eb68-47a4-8b84-96e38b737ed0" providerId="ADAL" clId="{815E0745-4DD2-479A-9362-8C74AE10AA80}" dt="2025-02-24T15:49:24.899" v="609" actId="1076"/>
          <ac:picMkLst>
            <pc:docMk/>
            <pc:sldMk cId="2615528243" sldId="259"/>
            <ac:picMk id="52" creationId="{6BFA06E4-7ECE-18EB-744E-BBC42AC776D8}"/>
          </ac:picMkLst>
        </pc:picChg>
        <pc:picChg chg="add mod">
          <ac:chgData name="Thomas Osborne" userId="41867911-eb68-47a4-8b84-96e38b737ed0" providerId="ADAL" clId="{815E0745-4DD2-479A-9362-8C74AE10AA80}" dt="2025-02-24T15:49:22.342" v="608" actId="1076"/>
          <ac:picMkLst>
            <pc:docMk/>
            <pc:sldMk cId="2615528243" sldId="259"/>
            <ac:picMk id="53" creationId="{48F5D9EF-144C-8997-45C3-5CDF29D97608}"/>
          </ac:picMkLst>
        </pc:picChg>
        <pc:picChg chg="del mod">
          <ac:chgData name="Thomas Osborne" userId="41867911-eb68-47a4-8b84-96e38b737ed0" providerId="ADAL" clId="{815E0745-4DD2-479A-9362-8C74AE10AA80}" dt="2025-02-24T15:24:08.876" v="465" actId="478"/>
          <ac:picMkLst>
            <pc:docMk/>
            <pc:sldMk cId="2615528243" sldId="259"/>
            <ac:picMk id="54" creationId="{CB1C0D2E-80E7-57E0-3AEB-2A7F62CD013C}"/>
          </ac:picMkLst>
        </pc:picChg>
        <pc:picChg chg="del">
          <ac:chgData name="Thomas Osborne" userId="41867911-eb68-47a4-8b84-96e38b737ed0" providerId="ADAL" clId="{815E0745-4DD2-479A-9362-8C74AE10AA80}" dt="2025-02-24T15:26:03.677" v="500" actId="478"/>
          <ac:picMkLst>
            <pc:docMk/>
            <pc:sldMk cId="2615528243" sldId="259"/>
            <ac:picMk id="1026" creationId="{00948D1A-6DAA-7090-F453-9CC921DB6A5C}"/>
          </ac:picMkLst>
        </pc:picChg>
        <pc:picChg chg="del">
          <ac:chgData name="Thomas Osborne" userId="41867911-eb68-47a4-8b84-96e38b737ed0" providerId="ADAL" clId="{815E0745-4DD2-479A-9362-8C74AE10AA80}" dt="2025-02-24T15:25:50.276" v="489" actId="478"/>
          <ac:picMkLst>
            <pc:docMk/>
            <pc:sldMk cId="2615528243" sldId="259"/>
            <ac:picMk id="1028" creationId="{B13D6690-6F08-5270-AECE-C8EB2E06DF3A}"/>
          </ac:picMkLst>
        </pc:picChg>
        <pc:picChg chg="del">
          <ac:chgData name="Thomas Osborne" userId="41867911-eb68-47a4-8b84-96e38b737ed0" providerId="ADAL" clId="{815E0745-4DD2-479A-9362-8C74AE10AA80}" dt="2025-02-24T15:25:46.090" v="485" actId="478"/>
          <ac:picMkLst>
            <pc:docMk/>
            <pc:sldMk cId="2615528243" sldId="259"/>
            <ac:picMk id="1030" creationId="{68131DD1-1637-00A7-7E1A-FEC85ECC8D72}"/>
          </ac:picMkLst>
        </pc:picChg>
        <pc:picChg chg="del">
          <ac:chgData name="Thomas Osborne" userId="41867911-eb68-47a4-8b84-96e38b737ed0" providerId="ADAL" clId="{815E0745-4DD2-479A-9362-8C74AE10AA80}" dt="2025-02-24T15:25:48.043" v="487" actId="478"/>
          <ac:picMkLst>
            <pc:docMk/>
            <pc:sldMk cId="2615528243" sldId="259"/>
            <ac:picMk id="1032" creationId="{94655C88-9C35-0F1E-B3F4-499873AE978D}"/>
          </ac:picMkLst>
        </pc:picChg>
        <pc:picChg chg="del">
          <ac:chgData name="Thomas Osborne" userId="41867911-eb68-47a4-8b84-96e38b737ed0" providerId="ADAL" clId="{815E0745-4DD2-479A-9362-8C74AE10AA80}" dt="2025-02-24T15:25:52.612" v="493" actId="478"/>
          <ac:picMkLst>
            <pc:docMk/>
            <pc:sldMk cId="2615528243" sldId="259"/>
            <ac:picMk id="1034" creationId="{1AFB661A-4511-DBC6-7EFD-F92F972D4347}"/>
          </ac:picMkLst>
        </pc:picChg>
        <pc:picChg chg="del">
          <ac:chgData name="Thomas Osborne" userId="41867911-eb68-47a4-8b84-96e38b737ed0" providerId="ADAL" clId="{815E0745-4DD2-479A-9362-8C74AE10AA80}" dt="2025-02-24T15:25:38.058" v="479" actId="478"/>
          <ac:picMkLst>
            <pc:docMk/>
            <pc:sldMk cId="2615528243" sldId="259"/>
            <ac:picMk id="1036" creationId="{AFC250E3-1393-F7F7-94E6-258710ED8B7E}"/>
          </ac:picMkLst>
        </pc:picChg>
        <pc:picChg chg="del">
          <ac:chgData name="Thomas Osborne" userId="41867911-eb68-47a4-8b84-96e38b737ed0" providerId="ADAL" clId="{815E0745-4DD2-479A-9362-8C74AE10AA80}" dt="2025-02-24T15:25:38.679" v="480" actId="478"/>
          <ac:picMkLst>
            <pc:docMk/>
            <pc:sldMk cId="2615528243" sldId="259"/>
            <ac:picMk id="1038" creationId="{8692DB38-12A6-51F2-0606-EAE06121244C}"/>
          </ac:picMkLst>
        </pc:picChg>
        <pc:picChg chg="del">
          <ac:chgData name="Thomas Osborne" userId="41867911-eb68-47a4-8b84-96e38b737ed0" providerId="ADAL" clId="{815E0745-4DD2-479A-9362-8C74AE10AA80}" dt="2025-02-24T15:25:40.707" v="482" actId="478"/>
          <ac:picMkLst>
            <pc:docMk/>
            <pc:sldMk cId="2615528243" sldId="259"/>
            <ac:picMk id="1040" creationId="{1FB483EF-3F14-F4D8-179F-D96433F97A5E}"/>
          </ac:picMkLst>
        </pc:picChg>
        <pc:picChg chg="del">
          <ac:chgData name="Thomas Osborne" userId="41867911-eb68-47a4-8b84-96e38b737ed0" providerId="ADAL" clId="{815E0745-4DD2-479A-9362-8C74AE10AA80}" dt="2025-02-24T15:25:57.295" v="496" actId="478"/>
          <ac:picMkLst>
            <pc:docMk/>
            <pc:sldMk cId="2615528243" sldId="259"/>
            <ac:picMk id="1042" creationId="{E2012E49-6C21-F918-BEC2-36851C042522}"/>
          </ac:picMkLst>
        </pc:picChg>
        <pc:picChg chg="add mod">
          <ac:chgData name="Thomas Osborne" userId="41867911-eb68-47a4-8b84-96e38b737ed0" providerId="ADAL" clId="{815E0745-4DD2-479A-9362-8C74AE10AA80}" dt="2025-02-24T15:49:20.438" v="607" actId="1076"/>
          <ac:picMkLst>
            <pc:docMk/>
            <pc:sldMk cId="2615528243" sldId="259"/>
            <ac:picMk id="2050" creationId="{9D064A35-E88D-71D1-A662-47301B2F67C1}"/>
          </ac:picMkLst>
        </pc:picChg>
        <pc:picChg chg="add mod">
          <ac:chgData name="Thomas Osborne" userId="41867911-eb68-47a4-8b84-96e38b737ed0" providerId="ADAL" clId="{815E0745-4DD2-479A-9362-8C74AE10AA80}" dt="2025-02-24T15:55:04.899" v="685" actId="1076"/>
          <ac:picMkLst>
            <pc:docMk/>
            <pc:sldMk cId="2615528243" sldId="259"/>
            <ac:picMk id="2052" creationId="{7B4EC3CD-4858-E41F-0791-DE55A248948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477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53853" y="0"/>
            <a:ext cx="3024770" cy="458788"/>
          </a:xfrm>
          <a:prstGeom prst="rect">
            <a:avLst/>
          </a:prstGeom>
        </p:spPr>
        <p:txBody>
          <a:bodyPr vert="horz" lIns="91440" tIns="45720" rIns="91440" bIns="45720" rtlCol="0"/>
          <a:lstStyle>
            <a:lvl1pPr algn="r">
              <a:defRPr sz="1200"/>
            </a:lvl1pPr>
          </a:lstStyle>
          <a:p>
            <a:fld id="{F1F7F405-B48F-4151-A9BC-DDBB2365D609}" type="datetimeFigureOut">
              <a:rPr lang="en-GB" smtClean="0"/>
              <a:t>24/02/2025</a:t>
            </a:fld>
            <a:endParaRPr lang="en-GB"/>
          </a:p>
        </p:txBody>
      </p:sp>
      <p:sp>
        <p:nvSpPr>
          <p:cNvPr id="4" name="Slide Image Placeholder 3"/>
          <p:cNvSpPr>
            <a:spLocks noGrp="1" noRot="1" noChangeAspect="1"/>
          </p:cNvSpPr>
          <p:nvPr>
            <p:ph type="sldImg" idx="2"/>
          </p:nvPr>
        </p:nvSpPr>
        <p:spPr>
          <a:xfrm>
            <a:off x="746125" y="1143000"/>
            <a:ext cx="5487988"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98024" y="4400550"/>
            <a:ext cx="558419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4"/>
            <a:ext cx="302477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53853" y="8685214"/>
            <a:ext cx="3024770" cy="458787"/>
          </a:xfrm>
          <a:prstGeom prst="rect">
            <a:avLst/>
          </a:prstGeom>
        </p:spPr>
        <p:txBody>
          <a:bodyPr vert="horz" lIns="91440" tIns="45720" rIns="91440" bIns="45720" rtlCol="0" anchor="b"/>
          <a:lstStyle>
            <a:lvl1pPr algn="r">
              <a:defRPr sz="1200"/>
            </a:lvl1pPr>
          </a:lstStyle>
          <a:p>
            <a:fld id="{9AAB50F8-E6EF-49C4-AF9C-2C0F90386485}" type="slidenum">
              <a:rPr lang="en-GB" smtClean="0"/>
              <a:t>‹#›</a:t>
            </a:fld>
            <a:endParaRPr lang="en-GB"/>
          </a:p>
        </p:txBody>
      </p:sp>
    </p:spTree>
    <p:extLst>
      <p:ext uri="{BB962C8B-B14F-4D97-AF65-F5344CB8AC3E}">
        <p14:creationId xmlns:p14="http://schemas.microsoft.com/office/powerpoint/2010/main" val="2248007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endParaRPr lang="en-GB" dirty="0"/>
          </a:p>
        </p:txBody>
      </p:sp>
      <p:sp>
        <p:nvSpPr>
          <p:cNvPr id="4" name="Slide Number Placeholder 3"/>
          <p:cNvSpPr>
            <a:spLocks noGrp="1"/>
          </p:cNvSpPr>
          <p:nvPr>
            <p:ph type="sldNum" sz="quarter" idx="5"/>
          </p:nvPr>
        </p:nvSpPr>
        <p:spPr/>
        <p:txBody>
          <a:bodyPr/>
          <a:lstStyle/>
          <a:p>
            <a:fld id="{DD0420F7-B5A5-46F8-85FA-22654E2A1B2A}" type="slidenum">
              <a:rPr lang="en-GB" smtClean="0"/>
              <a:t>1</a:t>
            </a:fld>
            <a:endParaRPr lang="en-GB"/>
          </a:p>
        </p:txBody>
      </p:sp>
    </p:spTree>
    <p:extLst>
      <p:ext uri="{BB962C8B-B14F-4D97-AF65-F5344CB8AC3E}">
        <p14:creationId xmlns:p14="http://schemas.microsoft.com/office/powerpoint/2010/main" val="2217124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endParaRPr lang="en-GB" dirty="0"/>
          </a:p>
        </p:txBody>
      </p:sp>
      <p:sp>
        <p:nvSpPr>
          <p:cNvPr id="4" name="Slide Number Placeholder 3"/>
          <p:cNvSpPr>
            <a:spLocks noGrp="1"/>
          </p:cNvSpPr>
          <p:nvPr>
            <p:ph type="sldNum" sz="quarter" idx="5"/>
          </p:nvPr>
        </p:nvSpPr>
        <p:spPr/>
        <p:txBody>
          <a:bodyPr/>
          <a:lstStyle/>
          <a:p>
            <a:fld id="{DD0420F7-B5A5-46F8-85FA-22654E2A1B2A}" type="slidenum">
              <a:rPr lang="en-GB" smtClean="0"/>
              <a:t>2</a:t>
            </a:fld>
            <a:endParaRPr lang="en-GB"/>
          </a:p>
        </p:txBody>
      </p:sp>
    </p:spTree>
    <p:extLst>
      <p:ext uri="{BB962C8B-B14F-4D97-AF65-F5344CB8AC3E}">
        <p14:creationId xmlns:p14="http://schemas.microsoft.com/office/powerpoint/2010/main" val="7189912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645DA-0F46-18B2-1EF6-131D5FCA5E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0705D9-B3EE-754A-8D22-C22D149E30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A03DFDC-E76A-8457-A60B-49D7393F9155}"/>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5" name="Footer Placeholder 4">
            <a:extLst>
              <a:ext uri="{FF2B5EF4-FFF2-40B4-BE49-F238E27FC236}">
                <a16:creationId xmlns:a16="http://schemas.microsoft.com/office/drawing/2014/main" id="{2A3CEEC5-9EC5-C57D-CD4E-5B5F25061D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053835-6208-A4B2-4C35-1C369117E4C4}"/>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1658808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2A377-52C4-1EA5-E33B-053E65A97F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4934E8-39A2-5D23-A8FA-B82AB7FA88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185A45-1018-8842-0CA9-BF5D61E21DC0}"/>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5" name="Footer Placeholder 4">
            <a:extLst>
              <a:ext uri="{FF2B5EF4-FFF2-40B4-BE49-F238E27FC236}">
                <a16:creationId xmlns:a16="http://schemas.microsoft.com/office/drawing/2014/main" id="{A4B6BAB6-11E4-22F4-CB19-46164FEAF0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C8A436-0009-6DFD-A87B-BFB9FBC3B944}"/>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2524119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E77D2-D570-98F0-D23D-F259C1D8B1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0DE264E-2DDC-1D06-ABE2-118E38BF99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F5C843-04DF-E728-6CC5-BD2154D4FFFC}"/>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5" name="Footer Placeholder 4">
            <a:extLst>
              <a:ext uri="{FF2B5EF4-FFF2-40B4-BE49-F238E27FC236}">
                <a16:creationId xmlns:a16="http://schemas.microsoft.com/office/drawing/2014/main" id="{1AD542B8-CC92-053C-6843-40120B1CF8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857C0F-A6B8-0237-98BE-5B8207771E5B}"/>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2408660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971F3-B323-4D75-C5DE-5E1C46B2A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AA9254-717D-F037-4057-E2ABC6E6024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F8A53CE-C8BA-9086-3B07-590FF7F047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A378523-F4F3-925A-292E-02E15F50AD1E}"/>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6" name="Footer Placeholder 5">
            <a:extLst>
              <a:ext uri="{FF2B5EF4-FFF2-40B4-BE49-F238E27FC236}">
                <a16:creationId xmlns:a16="http://schemas.microsoft.com/office/drawing/2014/main" id="{415D9E90-245B-42A8-2303-4E78509994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F5B43FF-135E-A336-4D44-0E089581483C}"/>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1029334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DA086-2F8E-15FC-8580-27610B2E905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B45269-B005-378F-FEE7-7A293A4F58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C10FBD-3AE2-C237-6E62-C5D8A77F81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CF9417-7490-FF60-4980-3260C6B329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54411EA-C370-C248-1F6F-6C3D28C0A5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688F60-D845-F027-87D5-5446354BA4B1}"/>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8" name="Footer Placeholder 7">
            <a:extLst>
              <a:ext uri="{FF2B5EF4-FFF2-40B4-BE49-F238E27FC236}">
                <a16:creationId xmlns:a16="http://schemas.microsoft.com/office/drawing/2014/main" id="{4B80862E-3A1B-11A1-22AA-79823D7D56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F5BE000-596D-2D44-81A8-44D75658BEB0}"/>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3794101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E0980-8AC7-6DE2-F00B-20F4338EE05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6A63BA-E411-CCE0-9CB0-6722AC028596}"/>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4" name="Footer Placeholder 3">
            <a:extLst>
              <a:ext uri="{FF2B5EF4-FFF2-40B4-BE49-F238E27FC236}">
                <a16:creationId xmlns:a16="http://schemas.microsoft.com/office/drawing/2014/main" id="{03E63DD8-B582-D6F9-E37A-64461ED049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ECEB870-B80F-71E0-AA89-EEC8F6219681}"/>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4219827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4BB54A-87AE-228C-7356-43BC29F6DBF5}"/>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3" name="Footer Placeholder 2">
            <a:extLst>
              <a:ext uri="{FF2B5EF4-FFF2-40B4-BE49-F238E27FC236}">
                <a16:creationId xmlns:a16="http://schemas.microsoft.com/office/drawing/2014/main" id="{A9A0520F-A7B4-C1EF-88CB-BC20AF4D0F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E95F738-1850-7BE7-76EE-84FA101F3190}"/>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423976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F9E47-E066-7ABC-8474-1377EE00A2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32099C8-38FE-8358-970D-A069382098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ABBC1CA-7947-FCE7-0107-8EB9EAA790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1E25DA-1CFF-30F8-4DAB-37E3D721814B}"/>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6" name="Footer Placeholder 5">
            <a:extLst>
              <a:ext uri="{FF2B5EF4-FFF2-40B4-BE49-F238E27FC236}">
                <a16:creationId xmlns:a16="http://schemas.microsoft.com/office/drawing/2014/main" id="{E389CF5F-B7D6-02B1-3FC0-5E97615806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40BCA2-820E-273B-130C-6182FFDB9362}"/>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3184239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3482C-A0E8-E4CC-7059-68660633D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3E0337-0252-F1C1-534A-B88556D1D0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1FAB01E-76AA-4D09-EB4D-D4F87A34CA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ECEEC-8454-1B31-FEBB-D318DE9D2C59}"/>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6" name="Footer Placeholder 5">
            <a:extLst>
              <a:ext uri="{FF2B5EF4-FFF2-40B4-BE49-F238E27FC236}">
                <a16:creationId xmlns:a16="http://schemas.microsoft.com/office/drawing/2014/main" id="{7210D15D-DD7C-FE88-D0BC-A306A81A5D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98E723-4C4C-ED97-2C41-084036492752}"/>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1242640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59FFC-8BAB-1BA6-4254-2980E19744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A596DE-E080-00E0-101E-CAB268E3B5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B3B40C-8B1A-03B2-F896-6892817A02ED}"/>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5" name="Footer Placeholder 4">
            <a:extLst>
              <a:ext uri="{FF2B5EF4-FFF2-40B4-BE49-F238E27FC236}">
                <a16:creationId xmlns:a16="http://schemas.microsoft.com/office/drawing/2014/main" id="{4BE5526A-5BC3-CBB0-7869-3EF5C557BC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73201F-229D-35B8-8754-560B89807684}"/>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3784379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A6C20F-33CD-1BAF-F609-30D1311681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71484D-8733-6BC5-5C5E-4CC426B8B65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87EED6-391F-FA30-1AB7-9D8E5256813E}"/>
              </a:ext>
            </a:extLst>
          </p:cNvPr>
          <p:cNvSpPr>
            <a:spLocks noGrp="1"/>
          </p:cNvSpPr>
          <p:nvPr>
            <p:ph type="dt" sz="half" idx="10"/>
          </p:nvPr>
        </p:nvSpPr>
        <p:spPr/>
        <p:txBody>
          <a:bodyPr/>
          <a:lstStyle/>
          <a:p>
            <a:fld id="{FEE7EA0F-A24E-4F1B-B1DB-F5F11E51E696}" type="datetimeFigureOut">
              <a:rPr lang="en-GB" smtClean="0"/>
              <a:t>24/02/2025</a:t>
            </a:fld>
            <a:endParaRPr lang="en-GB"/>
          </a:p>
        </p:txBody>
      </p:sp>
      <p:sp>
        <p:nvSpPr>
          <p:cNvPr id="5" name="Footer Placeholder 4">
            <a:extLst>
              <a:ext uri="{FF2B5EF4-FFF2-40B4-BE49-F238E27FC236}">
                <a16:creationId xmlns:a16="http://schemas.microsoft.com/office/drawing/2014/main" id="{C07A5881-398F-DE98-DA6C-FCDF0DCC80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7CC5F6-71B3-DB4C-283D-BD7F0C91BA8A}"/>
              </a:ext>
            </a:extLst>
          </p:cNvPr>
          <p:cNvSpPr>
            <a:spLocks noGrp="1"/>
          </p:cNvSpPr>
          <p:nvPr>
            <p:ph type="sldNum" sz="quarter" idx="12"/>
          </p:nvPr>
        </p:nvSpPr>
        <p:spPr/>
        <p:txBody>
          <a:bodyPr/>
          <a:lstStyle/>
          <a:p>
            <a:fld id="{AE4DB96C-D984-4EB3-A3F8-52F8A46B5E4F}" type="slidenum">
              <a:rPr lang="en-GB" smtClean="0"/>
              <a:t>‹#›</a:t>
            </a:fld>
            <a:endParaRPr lang="en-GB"/>
          </a:p>
        </p:txBody>
      </p:sp>
    </p:spTree>
    <p:extLst>
      <p:ext uri="{BB962C8B-B14F-4D97-AF65-F5344CB8AC3E}">
        <p14:creationId xmlns:p14="http://schemas.microsoft.com/office/powerpoint/2010/main" val="2166238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D3B3D8-3D78-C5BC-CD3D-E9A6A9A92E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D7DA17-85BF-F369-BEC0-8A6B8813D9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DA3562-C0CE-4101-F6BF-8D66EFE905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E7EA0F-A24E-4F1B-B1DB-F5F11E51E696}" type="datetimeFigureOut">
              <a:rPr lang="en-GB" smtClean="0"/>
              <a:t>24/02/2025</a:t>
            </a:fld>
            <a:endParaRPr lang="en-GB"/>
          </a:p>
        </p:txBody>
      </p:sp>
      <p:sp>
        <p:nvSpPr>
          <p:cNvPr id="5" name="Footer Placeholder 4">
            <a:extLst>
              <a:ext uri="{FF2B5EF4-FFF2-40B4-BE49-F238E27FC236}">
                <a16:creationId xmlns:a16="http://schemas.microsoft.com/office/drawing/2014/main" id="{6DE3131C-0723-5FC0-FBE7-7D69A047E1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F0208AF-C3CB-4816-AE0A-399839B9A5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4DB96C-D984-4EB3-A3F8-52F8A46B5E4F}" type="slidenum">
              <a:rPr lang="en-GB" smtClean="0"/>
              <a:t>‹#›</a:t>
            </a:fld>
            <a:endParaRPr lang="en-GB"/>
          </a:p>
        </p:txBody>
      </p:sp>
    </p:spTree>
    <p:extLst>
      <p:ext uri="{BB962C8B-B14F-4D97-AF65-F5344CB8AC3E}">
        <p14:creationId xmlns:p14="http://schemas.microsoft.com/office/powerpoint/2010/main" val="1242141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jpe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jpe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jpeg"/><Relationship Id="rId3" Type="http://schemas.openxmlformats.org/officeDocument/2006/relationships/image" Target="../media/image1.jpe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2.png"/><Relationship Id="rId9" Type="http://schemas.openxmlformats.org/officeDocument/2006/relationships/image" Target="../media/image20.png"/><Relationship Id="rId14"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13B44E9-E16C-8C9F-FA1A-C6ABD4AF5F31}"/>
              </a:ext>
            </a:extLst>
          </p:cNvPr>
          <p:cNvSpPr txBox="1"/>
          <p:nvPr/>
        </p:nvSpPr>
        <p:spPr>
          <a:xfrm>
            <a:off x="69857" y="72857"/>
            <a:ext cx="11885838" cy="6712286"/>
          </a:xfrm>
          <a:prstGeom prst="rect">
            <a:avLst/>
          </a:prstGeom>
          <a:noFill/>
          <a:ln w="57150">
            <a:solidFill>
              <a:srgbClr val="00B050"/>
            </a:solidFill>
          </a:ln>
        </p:spPr>
        <p:txBody>
          <a:bodyPr wrap="square" rtlCol="0">
            <a:spAutoFit/>
          </a:bodyPr>
          <a:lstStyle/>
          <a:p>
            <a:endParaRPr lang="en-GB" dirty="0"/>
          </a:p>
        </p:txBody>
      </p:sp>
      <p:pic>
        <p:nvPicPr>
          <p:cNvPr id="6" name="Picture 5" descr="A logo for a school&#10;&#10;Description automatically generated">
            <a:extLst>
              <a:ext uri="{FF2B5EF4-FFF2-40B4-BE49-F238E27FC236}">
                <a16:creationId xmlns:a16="http://schemas.microsoft.com/office/drawing/2014/main" id="{55AFB534-61B3-F4F0-2377-A1E63500B4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571" y="250632"/>
            <a:ext cx="693280" cy="710427"/>
          </a:xfrm>
          <a:prstGeom prst="rect">
            <a:avLst/>
          </a:prstGeom>
        </p:spPr>
      </p:pic>
      <p:sp>
        <p:nvSpPr>
          <p:cNvPr id="9" name="TextBox 8">
            <a:extLst>
              <a:ext uri="{FF2B5EF4-FFF2-40B4-BE49-F238E27FC236}">
                <a16:creationId xmlns:a16="http://schemas.microsoft.com/office/drawing/2014/main" id="{DCEE7B23-9A63-A505-0F4A-D2CAE88FA3EB}"/>
              </a:ext>
            </a:extLst>
          </p:cNvPr>
          <p:cNvSpPr txBox="1"/>
          <p:nvPr/>
        </p:nvSpPr>
        <p:spPr>
          <a:xfrm>
            <a:off x="1249961" y="206608"/>
            <a:ext cx="9834418" cy="584775"/>
          </a:xfrm>
          <a:prstGeom prst="rect">
            <a:avLst/>
          </a:prstGeom>
          <a:noFill/>
        </p:spPr>
        <p:txBody>
          <a:bodyPr wrap="square" rtlCol="0">
            <a:spAutoFit/>
          </a:bodyPr>
          <a:lstStyle/>
          <a:p>
            <a:pPr algn="ctr"/>
            <a:r>
              <a:rPr lang="en-GB" sz="3200" dirty="0">
                <a:latin typeface="Twinkl Cursive Unlooped" panose="02000000000000000000" pitchFamily="2" charset="0"/>
              </a:rPr>
              <a:t>Materials and their properties</a:t>
            </a:r>
          </a:p>
        </p:txBody>
      </p:sp>
      <p:sp>
        <p:nvSpPr>
          <p:cNvPr id="29" name="TextBox 28">
            <a:extLst>
              <a:ext uri="{FF2B5EF4-FFF2-40B4-BE49-F238E27FC236}">
                <a16:creationId xmlns:a16="http://schemas.microsoft.com/office/drawing/2014/main" id="{2A0A8FC3-FE0F-5E79-C7DC-FF65C7EDA36F}"/>
              </a:ext>
            </a:extLst>
          </p:cNvPr>
          <p:cNvSpPr txBox="1"/>
          <p:nvPr/>
        </p:nvSpPr>
        <p:spPr>
          <a:xfrm>
            <a:off x="236305" y="5285355"/>
            <a:ext cx="1596448" cy="1415772"/>
          </a:xfrm>
          <a:prstGeom prst="rect">
            <a:avLst/>
          </a:prstGeom>
          <a:noFill/>
          <a:ln w="28575">
            <a:solidFill>
              <a:srgbClr val="00B050"/>
            </a:solidFill>
          </a:ln>
        </p:spPr>
        <p:txBody>
          <a:bodyPr wrap="square" rtlCol="0">
            <a:spAutoFit/>
          </a:bodyPr>
          <a:lstStyle/>
          <a:p>
            <a:r>
              <a:rPr lang="en-GB" sz="1400" dirty="0">
                <a:latin typeface="Twinkl Cursive Unlooped" panose="02000000000000000000" pitchFamily="2" charset="0"/>
              </a:rPr>
              <a:t>Concept: </a:t>
            </a:r>
            <a:endParaRPr lang="en-GB" dirty="0">
              <a:latin typeface="Twinkl Cursive Unlooped" panose="02000000000000000000" pitchFamily="2" charset="0"/>
            </a:endParaRPr>
          </a:p>
          <a:p>
            <a:pPr algn="ctr"/>
            <a:r>
              <a:rPr lang="en-GB" b="1" dirty="0">
                <a:latin typeface="Twinkl Cursive Unlooped" panose="02000000000000000000" pitchFamily="2" charset="0"/>
              </a:rPr>
              <a:t>Community</a:t>
            </a:r>
          </a:p>
          <a:p>
            <a:pPr algn="ctr"/>
            <a:endParaRPr lang="en-GB" b="1" dirty="0">
              <a:latin typeface="Twinkl Cursive Unlooped" panose="02000000000000000000" pitchFamily="2" charset="0"/>
            </a:endParaRPr>
          </a:p>
          <a:p>
            <a:pPr algn="ctr"/>
            <a:endParaRPr lang="en-GB" b="1" dirty="0">
              <a:latin typeface="Twinkl Cursive Unlooped" panose="02000000000000000000" pitchFamily="2" charset="0"/>
            </a:endParaRPr>
          </a:p>
          <a:p>
            <a:pPr algn="ctr"/>
            <a:endParaRPr lang="en-GB" b="1" dirty="0">
              <a:latin typeface="Twinkl Cursive Unlooped" panose="02000000000000000000" pitchFamily="2" charset="0"/>
            </a:endParaRPr>
          </a:p>
        </p:txBody>
      </p:sp>
      <p:pic>
        <p:nvPicPr>
          <p:cNvPr id="30" name="Picture 29">
            <a:extLst>
              <a:ext uri="{FF2B5EF4-FFF2-40B4-BE49-F238E27FC236}">
                <a16:creationId xmlns:a16="http://schemas.microsoft.com/office/drawing/2014/main" id="{8D349FFA-C1AF-3656-8ED2-1692A5E6BB36}"/>
              </a:ext>
            </a:extLst>
          </p:cNvPr>
          <p:cNvPicPr>
            <a:picLocks noChangeAspect="1"/>
          </p:cNvPicPr>
          <p:nvPr/>
        </p:nvPicPr>
        <p:blipFill>
          <a:blip r:embed="rId4"/>
          <a:stretch>
            <a:fillRect/>
          </a:stretch>
        </p:blipFill>
        <p:spPr>
          <a:xfrm>
            <a:off x="558847" y="5909190"/>
            <a:ext cx="805157" cy="698178"/>
          </a:xfrm>
          <a:prstGeom prst="rect">
            <a:avLst/>
          </a:prstGeom>
        </p:spPr>
      </p:pic>
      <p:pic>
        <p:nvPicPr>
          <p:cNvPr id="12" name="Picture 11">
            <a:extLst>
              <a:ext uri="{FF2B5EF4-FFF2-40B4-BE49-F238E27FC236}">
                <a16:creationId xmlns:a16="http://schemas.microsoft.com/office/drawing/2014/main" id="{7F02B433-AA8F-38E3-83DF-5765AC2800A1}"/>
              </a:ext>
            </a:extLst>
          </p:cNvPr>
          <p:cNvPicPr>
            <a:picLocks noChangeAspect="1"/>
          </p:cNvPicPr>
          <p:nvPr/>
        </p:nvPicPr>
        <p:blipFill>
          <a:blip r:embed="rId5"/>
          <a:stretch>
            <a:fillRect/>
          </a:stretch>
        </p:blipFill>
        <p:spPr>
          <a:xfrm>
            <a:off x="11253683" y="249781"/>
            <a:ext cx="638175" cy="595313"/>
          </a:xfrm>
          <a:prstGeom prst="rect">
            <a:avLst/>
          </a:prstGeom>
        </p:spPr>
      </p:pic>
      <p:sp>
        <p:nvSpPr>
          <p:cNvPr id="7" name="Rectangle 2">
            <a:extLst>
              <a:ext uri="{FF2B5EF4-FFF2-40B4-BE49-F238E27FC236}">
                <a16:creationId xmlns:a16="http://schemas.microsoft.com/office/drawing/2014/main" id="{7B0969D9-C5AA-C3E2-6283-D3D2F9EE1B0A}"/>
              </a:ext>
            </a:extLst>
          </p:cNvPr>
          <p:cNvSpPr>
            <a:spLocks noChangeArrowheads="1"/>
          </p:cNvSpPr>
          <p:nvPr/>
        </p:nvSpPr>
        <p:spPr bwMode="auto">
          <a:xfrm>
            <a:off x="1859376" y="5311423"/>
            <a:ext cx="2003751" cy="1546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50" b="0" i="0" u="none" strike="noStrike" cap="none" normalizeH="0" baseline="0" dirty="0">
                <a:ln>
                  <a:noFill/>
                </a:ln>
                <a:solidFill>
                  <a:schemeClr val="tx1"/>
                </a:solidFill>
                <a:effectLst/>
                <a:latin typeface="Twinkl Cursive Unlooped" panose="02000000000000000000" pitchFamily="2" charset="0"/>
              </a:rPr>
              <a:t>Our learning links to the concept of cause and effect. As Scientists, we will explore how different processes, such as weathering, erosion, and heat and pressure, cause rocks to change over time and shape the Earth's surface.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winkl Cursive Unlooped" panose="02000000000000000000" pitchFamily="2" charset="0"/>
            </a:endParaRPr>
          </a:p>
        </p:txBody>
      </p:sp>
      <p:pic>
        <p:nvPicPr>
          <p:cNvPr id="13" name="Picture 12">
            <a:extLst>
              <a:ext uri="{FF2B5EF4-FFF2-40B4-BE49-F238E27FC236}">
                <a16:creationId xmlns:a16="http://schemas.microsoft.com/office/drawing/2014/main" id="{BC6029AB-97AD-E520-93B6-8FE93AEAFC99}"/>
              </a:ext>
            </a:extLst>
          </p:cNvPr>
          <p:cNvPicPr>
            <a:picLocks noChangeAspect="1"/>
          </p:cNvPicPr>
          <p:nvPr/>
        </p:nvPicPr>
        <p:blipFill>
          <a:blip r:embed="rId6"/>
          <a:stretch>
            <a:fillRect/>
          </a:stretch>
        </p:blipFill>
        <p:spPr>
          <a:xfrm>
            <a:off x="3932748" y="2272779"/>
            <a:ext cx="4592707" cy="2432989"/>
          </a:xfrm>
          <a:prstGeom prst="rect">
            <a:avLst/>
          </a:prstGeom>
        </p:spPr>
      </p:pic>
      <p:pic>
        <p:nvPicPr>
          <p:cNvPr id="15" name="Picture 14">
            <a:extLst>
              <a:ext uri="{FF2B5EF4-FFF2-40B4-BE49-F238E27FC236}">
                <a16:creationId xmlns:a16="http://schemas.microsoft.com/office/drawing/2014/main" id="{2639FF7D-EFED-3236-0169-A46EEF477971}"/>
              </a:ext>
            </a:extLst>
          </p:cNvPr>
          <p:cNvPicPr>
            <a:picLocks noChangeAspect="1"/>
          </p:cNvPicPr>
          <p:nvPr/>
        </p:nvPicPr>
        <p:blipFill>
          <a:blip r:embed="rId7"/>
          <a:srcRect r="4091"/>
          <a:stretch/>
        </p:blipFill>
        <p:spPr>
          <a:xfrm>
            <a:off x="4168689" y="719038"/>
            <a:ext cx="1747520" cy="1432787"/>
          </a:xfrm>
          <a:prstGeom prst="rect">
            <a:avLst/>
          </a:prstGeom>
        </p:spPr>
      </p:pic>
      <p:sp>
        <p:nvSpPr>
          <p:cNvPr id="17" name="TextBox 16">
            <a:extLst>
              <a:ext uri="{FF2B5EF4-FFF2-40B4-BE49-F238E27FC236}">
                <a16:creationId xmlns:a16="http://schemas.microsoft.com/office/drawing/2014/main" id="{FAC4E261-3BD2-2E8A-3C8C-3BFB056B9AED}"/>
              </a:ext>
            </a:extLst>
          </p:cNvPr>
          <p:cNvSpPr txBox="1"/>
          <p:nvPr/>
        </p:nvSpPr>
        <p:spPr>
          <a:xfrm>
            <a:off x="6031264" y="988384"/>
            <a:ext cx="2606518" cy="1154162"/>
          </a:xfrm>
          <a:prstGeom prst="rect">
            <a:avLst/>
          </a:prstGeom>
          <a:noFill/>
        </p:spPr>
        <p:txBody>
          <a:bodyPr wrap="square">
            <a:spAutoFit/>
          </a:bodyPr>
          <a:lstStyle/>
          <a:p>
            <a:r>
              <a:rPr lang="en-US" sz="1050" dirty="0">
                <a:latin typeface="Twinkl Cursive Unlooped" panose="02000000000000000000" pitchFamily="2" charset="0"/>
              </a:rPr>
              <a:t>Soil is the uppermost layer of the Earth. It is a mixture of different things: </a:t>
            </a:r>
          </a:p>
          <a:p>
            <a:pPr marL="171450" indent="-171450">
              <a:buFont typeface="Arial" panose="020B0604020202020204" pitchFamily="34" charset="0"/>
              <a:buChar char="•"/>
            </a:pPr>
            <a:r>
              <a:rPr lang="en-US" sz="800" dirty="0">
                <a:latin typeface="Twinkl Cursive Unlooped" panose="02000000000000000000" pitchFamily="2" charset="0"/>
              </a:rPr>
              <a:t>minerals (the minerals in soil come from finely broken-down rock); </a:t>
            </a:r>
          </a:p>
          <a:p>
            <a:pPr marL="171450" indent="-171450">
              <a:buFont typeface="Arial" panose="020B0604020202020204" pitchFamily="34" charset="0"/>
              <a:buChar char="•"/>
            </a:pPr>
            <a:r>
              <a:rPr lang="en-US" sz="800" dirty="0">
                <a:latin typeface="Twinkl Cursive Unlooped" panose="02000000000000000000" pitchFamily="2" charset="0"/>
              </a:rPr>
              <a:t>air; </a:t>
            </a:r>
          </a:p>
          <a:p>
            <a:pPr marL="171450" indent="-171450">
              <a:buFont typeface="Arial" panose="020B0604020202020204" pitchFamily="34" charset="0"/>
              <a:buChar char="•"/>
            </a:pPr>
            <a:r>
              <a:rPr lang="en-US" sz="800" dirty="0">
                <a:latin typeface="Twinkl Cursive Unlooped" panose="02000000000000000000" pitchFamily="2" charset="0"/>
              </a:rPr>
              <a:t>water; </a:t>
            </a:r>
          </a:p>
          <a:p>
            <a:pPr marL="171450" indent="-171450">
              <a:buFont typeface="Arial" panose="020B0604020202020204" pitchFamily="34" charset="0"/>
              <a:buChar char="•"/>
            </a:pPr>
            <a:r>
              <a:rPr lang="en-US" sz="800" dirty="0">
                <a:latin typeface="Twinkl Cursive Unlooped" panose="02000000000000000000" pitchFamily="2" charset="0"/>
              </a:rPr>
              <a:t>organic matter (including living and dead plants and animals).</a:t>
            </a:r>
            <a:endParaRPr lang="en-GB" sz="800" dirty="0">
              <a:latin typeface="Twinkl Cursive Unlooped" panose="02000000000000000000" pitchFamily="2" charset="0"/>
            </a:endParaRPr>
          </a:p>
        </p:txBody>
      </p:sp>
      <p:pic>
        <p:nvPicPr>
          <p:cNvPr id="19" name="Picture 18">
            <a:extLst>
              <a:ext uri="{FF2B5EF4-FFF2-40B4-BE49-F238E27FC236}">
                <a16:creationId xmlns:a16="http://schemas.microsoft.com/office/drawing/2014/main" id="{59269583-65E2-1E53-DCBA-85933812773F}"/>
              </a:ext>
            </a:extLst>
          </p:cNvPr>
          <p:cNvPicPr>
            <a:picLocks noChangeAspect="1"/>
          </p:cNvPicPr>
          <p:nvPr/>
        </p:nvPicPr>
        <p:blipFill>
          <a:blip r:embed="rId8"/>
          <a:stretch>
            <a:fillRect/>
          </a:stretch>
        </p:blipFill>
        <p:spPr>
          <a:xfrm>
            <a:off x="3932748" y="4789823"/>
            <a:ext cx="7959110" cy="1905057"/>
          </a:xfrm>
          <a:prstGeom prst="rect">
            <a:avLst/>
          </a:prstGeom>
        </p:spPr>
      </p:pic>
      <p:graphicFrame>
        <p:nvGraphicFramePr>
          <p:cNvPr id="20" name="Table 19">
            <a:extLst>
              <a:ext uri="{FF2B5EF4-FFF2-40B4-BE49-F238E27FC236}">
                <a16:creationId xmlns:a16="http://schemas.microsoft.com/office/drawing/2014/main" id="{2F617790-1CFA-A149-27E4-70E0DA9BE9B3}"/>
              </a:ext>
            </a:extLst>
          </p:cNvPr>
          <p:cNvGraphicFramePr>
            <a:graphicFrameLocks noGrp="1"/>
          </p:cNvGraphicFramePr>
          <p:nvPr>
            <p:extLst>
              <p:ext uri="{D42A27DB-BD31-4B8C-83A1-F6EECF244321}">
                <p14:modId xmlns:p14="http://schemas.microsoft.com/office/powerpoint/2010/main" val="371068308"/>
              </p:ext>
            </p:extLst>
          </p:nvPr>
        </p:nvGraphicFramePr>
        <p:xfrm>
          <a:off x="166756" y="1057157"/>
          <a:ext cx="3629888" cy="4130040"/>
        </p:xfrm>
        <a:graphic>
          <a:graphicData uri="http://schemas.openxmlformats.org/drawingml/2006/table">
            <a:tbl>
              <a:tblPr firstRow="1" bandRow="1">
                <a:tableStyleId>{5940675A-B579-460E-94D1-54222C63F5DA}</a:tableStyleId>
              </a:tblPr>
              <a:tblGrid>
                <a:gridCol w="909848">
                  <a:extLst>
                    <a:ext uri="{9D8B030D-6E8A-4147-A177-3AD203B41FA5}">
                      <a16:colId xmlns:a16="http://schemas.microsoft.com/office/drawing/2014/main" val="3318019238"/>
                    </a:ext>
                  </a:extLst>
                </a:gridCol>
                <a:gridCol w="2720040">
                  <a:extLst>
                    <a:ext uri="{9D8B030D-6E8A-4147-A177-3AD203B41FA5}">
                      <a16:colId xmlns:a16="http://schemas.microsoft.com/office/drawing/2014/main" val="2244878142"/>
                    </a:ext>
                  </a:extLst>
                </a:gridCol>
              </a:tblGrid>
              <a:tr h="131532">
                <a:tc gridSpan="2">
                  <a:txBody>
                    <a:bodyPr/>
                    <a:lstStyle/>
                    <a:p>
                      <a:pPr algn="ctr"/>
                      <a:r>
                        <a:rPr lang="en-GB" sz="900" dirty="0">
                          <a:latin typeface="Twinkl Cursive Unlooped" panose="02000000000000000000" pitchFamily="2" charset="0"/>
                        </a:rPr>
                        <a:t>Sticky Knowledge </a:t>
                      </a:r>
                    </a:p>
                  </a:txBody>
                  <a:tcPr>
                    <a:solidFill>
                      <a:schemeClr val="accent6">
                        <a:lumMod val="20000"/>
                        <a:lumOff val="80000"/>
                      </a:schemeClr>
                    </a:solidFill>
                  </a:tcPr>
                </a:tc>
                <a:tc hMerge="1">
                  <a:txBody>
                    <a:bodyPr/>
                    <a:lstStyle/>
                    <a:p>
                      <a:endParaRPr lang="en-GB" dirty="0"/>
                    </a:p>
                  </a:txBody>
                  <a:tcPr/>
                </a:tc>
                <a:extLst>
                  <a:ext uri="{0D108BD9-81ED-4DB2-BD59-A6C34878D82A}">
                    <a16:rowId xmlns:a16="http://schemas.microsoft.com/office/drawing/2014/main" val="391121365"/>
                  </a:ext>
                </a:extLst>
              </a:tr>
              <a:tr h="370840">
                <a:tc>
                  <a:txBody>
                    <a:bodyPr/>
                    <a:lstStyle/>
                    <a:p>
                      <a:endParaRPr lang="en-GB" dirty="0"/>
                    </a:p>
                  </a:txBody>
                  <a:tcPr/>
                </a:tc>
                <a:tc>
                  <a:txBody>
                    <a:bodyPr/>
                    <a:lstStyle/>
                    <a:p>
                      <a:r>
                        <a:rPr lang="en-US" sz="1000" dirty="0">
                          <a:latin typeface="Twinkl Cursive Unlooped" panose="02000000000000000000" pitchFamily="2" charset="0"/>
                        </a:rPr>
                        <a:t>Dr. Lisa White is a geologist and educator who studies rocks and fossils to learn about Earth's history. She works at the University of California Museum of Paleontology.</a:t>
                      </a:r>
                      <a:endParaRPr lang="en-GB" sz="1000" dirty="0">
                        <a:latin typeface="Twinkl Cursive Unlooped" panose="02000000000000000000" pitchFamily="2" charset="0"/>
                      </a:endParaRPr>
                    </a:p>
                  </a:txBody>
                  <a:tcPr/>
                </a:tc>
                <a:extLst>
                  <a:ext uri="{0D108BD9-81ED-4DB2-BD59-A6C34878D82A}">
                    <a16:rowId xmlns:a16="http://schemas.microsoft.com/office/drawing/2014/main" val="3670608571"/>
                  </a:ext>
                </a:extLst>
              </a:tr>
              <a:tr h="370840">
                <a:tc>
                  <a:txBody>
                    <a:bodyPr/>
                    <a:lstStyle/>
                    <a:p>
                      <a:endParaRPr lang="en-GB"/>
                    </a:p>
                  </a:txBody>
                  <a:tcPr/>
                </a:tc>
                <a:tc>
                  <a:txBody>
                    <a:bodyPr/>
                    <a:lstStyle/>
                    <a:p>
                      <a:r>
                        <a:rPr lang="en-US" sz="1000" dirty="0">
                          <a:latin typeface="Twinkl Cursive Unlooped" panose="02000000000000000000" pitchFamily="2" charset="0"/>
                        </a:rPr>
                        <a:t>Intrusive igneous rocks form inside the Earth over a long period of time, while extrusive igneous rocks form from molten lava that cools outside the Earth.</a:t>
                      </a:r>
                      <a:endParaRPr lang="en-GB" sz="1000" dirty="0">
                        <a:latin typeface="Twinkl Cursive Unlooped" panose="02000000000000000000" pitchFamily="2" charset="0"/>
                      </a:endParaRPr>
                    </a:p>
                  </a:txBody>
                  <a:tcPr/>
                </a:tc>
                <a:extLst>
                  <a:ext uri="{0D108BD9-81ED-4DB2-BD59-A6C34878D82A}">
                    <a16:rowId xmlns:a16="http://schemas.microsoft.com/office/drawing/2014/main" val="29742752"/>
                  </a:ext>
                </a:extLst>
              </a:tr>
              <a:tr h="370840">
                <a:tc>
                  <a:txBody>
                    <a:bodyPr/>
                    <a:lstStyle/>
                    <a:p>
                      <a:endParaRPr lang="en-GB"/>
                    </a:p>
                  </a:txBody>
                  <a:tcPr/>
                </a:tc>
                <a:tc>
                  <a:txBody>
                    <a:bodyPr/>
                    <a:lstStyle/>
                    <a:p>
                      <a:r>
                        <a:rPr lang="en-US" sz="1000" b="0" i="0" kern="1200" dirty="0">
                          <a:solidFill>
                            <a:schemeClr val="tx1"/>
                          </a:solidFill>
                          <a:effectLst/>
                          <a:latin typeface="Twinkl Cursive Unlooped" panose="02000000000000000000" pitchFamily="2" charset="0"/>
                          <a:ea typeface="+mn-ea"/>
                          <a:cs typeface="+mn-cs"/>
                        </a:rPr>
                        <a:t>Metamorphic rocks start as either sedimentary or igneous rocks and changed through immense heat and pressure. </a:t>
                      </a:r>
                      <a:endParaRPr lang="en-GB" sz="1000" dirty="0">
                        <a:latin typeface="Twinkl Cursive Unlooped" panose="02000000000000000000" pitchFamily="2" charset="0"/>
                      </a:endParaRPr>
                    </a:p>
                  </a:txBody>
                  <a:tcPr/>
                </a:tc>
                <a:extLst>
                  <a:ext uri="{0D108BD9-81ED-4DB2-BD59-A6C34878D82A}">
                    <a16:rowId xmlns:a16="http://schemas.microsoft.com/office/drawing/2014/main" val="1116062777"/>
                  </a:ext>
                </a:extLst>
              </a:tr>
              <a:tr h="370840">
                <a:tc>
                  <a:txBody>
                    <a:bodyPr/>
                    <a:lstStyle/>
                    <a:p>
                      <a:endParaRPr lang="en-GB"/>
                    </a:p>
                  </a:txBody>
                  <a:tcPr/>
                </a:tc>
                <a:tc>
                  <a:txBody>
                    <a:bodyPr/>
                    <a:lstStyle/>
                    <a:p>
                      <a:r>
                        <a:rPr lang="en-US" sz="1000" b="0" i="0" kern="1200" dirty="0">
                          <a:solidFill>
                            <a:schemeClr val="tx1"/>
                          </a:solidFill>
                          <a:effectLst/>
                          <a:latin typeface="Twinkl Cursive Unlooped" panose="02000000000000000000" pitchFamily="2" charset="0"/>
                          <a:ea typeface="+mn-ea"/>
                          <a:cs typeface="+mn-cs"/>
                        </a:rPr>
                        <a:t>Sedimentary rock is when layers of sand, shells, bones, pebbles and other materials settle over a long period of time, the layers of sediment build up and pressure pushes the grains together to make rock. </a:t>
                      </a:r>
                      <a:endParaRPr lang="en-GB" sz="1000" dirty="0">
                        <a:latin typeface="Twinkl Cursive Unlooped" panose="02000000000000000000" pitchFamily="2" charset="0"/>
                      </a:endParaRPr>
                    </a:p>
                  </a:txBody>
                  <a:tcPr/>
                </a:tc>
                <a:extLst>
                  <a:ext uri="{0D108BD9-81ED-4DB2-BD59-A6C34878D82A}">
                    <a16:rowId xmlns:a16="http://schemas.microsoft.com/office/drawing/2014/main" val="1990355864"/>
                  </a:ext>
                </a:extLst>
              </a:tr>
              <a:tr h="370840">
                <a:tc>
                  <a:txBody>
                    <a:bodyPr/>
                    <a:lstStyle/>
                    <a:p>
                      <a:endParaRPr lang="en-GB"/>
                    </a:p>
                  </a:txBody>
                  <a:tcPr/>
                </a:tc>
                <a:tc>
                  <a:txBody>
                    <a:bodyPr/>
                    <a:lstStyle/>
                    <a:p>
                      <a:r>
                        <a:rPr lang="en-US" sz="1000" b="0" i="0" kern="1200" dirty="0">
                          <a:solidFill>
                            <a:schemeClr val="tx1"/>
                          </a:solidFill>
                          <a:effectLst/>
                          <a:latin typeface="Twinkl Cursive Unlooped" panose="02000000000000000000" pitchFamily="2" charset="0"/>
                          <a:ea typeface="+mn-ea"/>
                          <a:cs typeface="+mn-cs"/>
                        </a:rPr>
                        <a:t>Some rocks are impermeable. Impermeable means that they do not allow water to soak through. (e.g., marble and slate). </a:t>
                      </a:r>
                      <a:endParaRPr lang="en-GB" sz="1000" dirty="0">
                        <a:latin typeface="Twinkl Cursive Unlooped" panose="02000000000000000000" pitchFamily="2" charset="0"/>
                      </a:endParaRPr>
                    </a:p>
                  </a:txBody>
                  <a:tcPr/>
                </a:tc>
                <a:extLst>
                  <a:ext uri="{0D108BD9-81ED-4DB2-BD59-A6C34878D82A}">
                    <a16:rowId xmlns:a16="http://schemas.microsoft.com/office/drawing/2014/main" val="3990323987"/>
                  </a:ext>
                </a:extLst>
              </a:tr>
              <a:tr h="370840">
                <a:tc>
                  <a:txBody>
                    <a:bodyPr/>
                    <a:lstStyle/>
                    <a:p>
                      <a:endParaRPr lang="en-GB"/>
                    </a:p>
                  </a:txBody>
                  <a:tcPr/>
                </a:tc>
                <a:tc>
                  <a:txBody>
                    <a:bodyPr/>
                    <a:lstStyle/>
                    <a:p>
                      <a:r>
                        <a:rPr lang="en-US" sz="1000" dirty="0">
                          <a:latin typeface="Twinkl Cursive Unlooped" panose="02000000000000000000" pitchFamily="2" charset="0"/>
                        </a:rPr>
                        <a:t>Soil is made from four things: worn down rock, organic matter (e.g. dead leaves/things that used to be alive), water and air. </a:t>
                      </a:r>
                      <a:endParaRPr lang="en-GB" sz="1000" dirty="0">
                        <a:latin typeface="Twinkl Cursive Unlooped" panose="02000000000000000000" pitchFamily="2" charset="0"/>
                      </a:endParaRPr>
                    </a:p>
                  </a:txBody>
                  <a:tcPr/>
                </a:tc>
                <a:extLst>
                  <a:ext uri="{0D108BD9-81ED-4DB2-BD59-A6C34878D82A}">
                    <a16:rowId xmlns:a16="http://schemas.microsoft.com/office/drawing/2014/main" val="1512564122"/>
                  </a:ext>
                </a:extLst>
              </a:tr>
            </a:tbl>
          </a:graphicData>
        </a:graphic>
      </p:graphicFrame>
      <p:pic>
        <p:nvPicPr>
          <p:cNvPr id="21" name="Picture 20" descr="Lisa White: Fueled by fossils – UC Santa Cruz Magazine">
            <a:extLst>
              <a:ext uri="{FF2B5EF4-FFF2-40B4-BE49-F238E27FC236}">
                <a16:creationId xmlns:a16="http://schemas.microsoft.com/office/drawing/2014/main" id="{9D65A476-2D8A-16AA-9A97-8E644796A076}"/>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92275" y="1381760"/>
            <a:ext cx="845398" cy="563599"/>
          </a:xfrm>
          <a:prstGeom prst="rect">
            <a:avLst/>
          </a:prstGeom>
          <a:noFill/>
          <a:ln>
            <a:noFill/>
          </a:ln>
        </p:spPr>
      </p:pic>
      <p:pic>
        <p:nvPicPr>
          <p:cNvPr id="26" name="Picture 25">
            <a:extLst>
              <a:ext uri="{FF2B5EF4-FFF2-40B4-BE49-F238E27FC236}">
                <a16:creationId xmlns:a16="http://schemas.microsoft.com/office/drawing/2014/main" id="{484A60C4-FAD3-5BDE-BBA1-7BE3E674F1E9}"/>
              </a:ext>
            </a:extLst>
          </p:cNvPr>
          <p:cNvPicPr>
            <a:picLocks noChangeAspect="1"/>
          </p:cNvPicPr>
          <p:nvPr/>
        </p:nvPicPr>
        <p:blipFill>
          <a:blip r:embed="rId10"/>
          <a:srcRect l="3181" t="3064" r="2774" b="4751"/>
          <a:stretch/>
        </p:blipFill>
        <p:spPr>
          <a:xfrm>
            <a:off x="8919753" y="276235"/>
            <a:ext cx="2139499" cy="1370009"/>
          </a:xfrm>
          <a:prstGeom prst="rect">
            <a:avLst/>
          </a:prstGeom>
          <a:ln>
            <a:solidFill>
              <a:schemeClr val="tx1"/>
            </a:solidFill>
          </a:ln>
        </p:spPr>
      </p:pic>
      <p:pic>
        <p:nvPicPr>
          <p:cNvPr id="28" name="Picture 27">
            <a:extLst>
              <a:ext uri="{FF2B5EF4-FFF2-40B4-BE49-F238E27FC236}">
                <a16:creationId xmlns:a16="http://schemas.microsoft.com/office/drawing/2014/main" id="{2C1D6F4D-CE27-F09A-FB7A-0A3289E86DA3}"/>
              </a:ext>
            </a:extLst>
          </p:cNvPr>
          <p:cNvPicPr>
            <a:picLocks noChangeAspect="1"/>
          </p:cNvPicPr>
          <p:nvPr/>
        </p:nvPicPr>
        <p:blipFill>
          <a:blip r:embed="rId11"/>
          <a:srcRect l="4005" t="4279" r="2546" b="3538"/>
          <a:stretch/>
        </p:blipFill>
        <p:spPr>
          <a:xfrm>
            <a:off x="8919753" y="1772038"/>
            <a:ext cx="2180923" cy="1396536"/>
          </a:xfrm>
          <a:prstGeom prst="rect">
            <a:avLst/>
          </a:prstGeom>
          <a:ln>
            <a:solidFill>
              <a:schemeClr val="tx1"/>
            </a:solidFill>
          </a:ln>
        </p:spPr>
      </p:pic>
      <p:pic>
        <p:nvPicPr>
          <p:cNvPr id="33" name="Picture 32">
            <a:extLst>
              <a:ext uri="{FF2B5EF4-FFF2-40B4-BE49-F238E27FC236}">
                <a16:creationId xmlns:a16="http://schemas.microsoft.com/office/drawing/2014/main" id="{9355C89C-7EBA-DC50-E119-AE9685A8C65B}"/>
              </a:ext>
            </a:extLst>
          </p:cNvPr>
          <p:cNvPicPr>
            <a:picLocks noChangeAspect="1"/>
          </p:cNvPicPr>
          <p:nvPr/>
        </p:nvPicPr>
        <p:blipFill>
          <a:blip r:embed="rId12"/>
          <a:srcRect l="2332" t="3618" r="3373" b="4199"/>
          <a:stretch/>
        </p:blipFill>
        <p:spPr>
          <a:xfrm>
            <a:off x="8913751" y="3320362"/>
            <a:ext cx="2139499" cy="1370008"/>
          </a:xfrm>
          <a:prstGeom prst="rect">
            <a:avLst/>
          </a:prstGeom>
          <a:ln>
            <a:solidFill>
              <a:schemeClr val="tx1"/>
            </a:solidFill>
          </a:ln>
        </p:spPr>
      </p:pic>
      <p:pic>
        <p:nvPicPr>
          <p:cNvPr id="1028" name="Picture 4" descr="Virtual Collection: Intrusive Igneous Rocks — Earth@Home">
            <a:extLst>
              <a:ext uri="{FF2B5EF4-FFF2-40B4-BE49-F238E27FC236}">
                <a16:creationId xmlns:a16="http://schemas.microsoft.com/office/drawing/2014/main" id="{69071F0E-45CA-1B03-0837-3E3C5A0B538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92275" y="2103682"/>
            <a:ext cx="827576" cy="4655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w Are Sedimentary Rocks Formed? - Rock &amp; Mineral">
            <a:extLst>
              <a:ext uri="{FF2B5EF4-FFF2-40B4-BE49-F238E27FC236}">
                <a16:creationId xmlns:a16="http://schemas.microsoft.com/office/drawing/2014/main" id="{8A748C8F-3216-1A6F-9C71-9338B6FE6CF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13554" y="3429000"/>
            <a:ext cx="820975" cy="4497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Metamorphic rock: Mineral information, data and localities.">
            <a:extLst>
              <a:ext uri="{FF2B5EF4-FFF2-40B4-BE49-F238E27FC236}">
                <a16:creationId xmlns:a16="http://schemas.microsoft.com/office/drawing/2014/main" id="{E68C6866-6CF0-C46E-19CB-C7B9246A0AA1}"/>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788" y="2764330"/>
            <a:ext cx="469671" cy="44734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extLst>
              <a:ext uri="{FF2B5EF4-FFF2-40B4-BE49-F238E27FC236}">
                <a16:creationId xmlns:a16="http://schemas.microsoft.com/office/drawing/2014/main" id="{D6350960-C19E-8228-6443-CC3EA322F4F4}"/>
              </a:ext>
            </a:extLst>
          </p:cNvPr>
          <p:cNvPicPr>
            <a:picLocks noChangeAspect="1"/>
          </p:cNvPicPr>
          <p:nvPr/>
        </p:nvPicPr>
        <p:blipFill>
          <a:blip r:embed="rId16"/>
          <a:stretch>
            <a:fillRect/>
          </a:stretch>
        </p:blipFill>
        <p:spPr>
          <a:xfrm>
            <a:off x="220758" y="4195975"/>
            <a:ext cx="799093" cy="377431"/>
          </a:xfrm>
          <a:prstGeom prst="rect">
            <a:avLst/>
          </a:prstGeom>
        </p:spPr>
      </p:pic>
      <p:pic>
        <p:nvPicPr>
          <p:cNvPr id="39" name="Picture 38">
            <a:extLst>
              <a:ext uri="{FF2B5EF4-FFF2-40B4-BE49-F238E27FC236}">
                <a16:creationId xmlns:a16="http://schemas.microsoft.com/office/drawing/2014/main" id="{28FEA035-240B-65AF-8500-65B7E39BF480}"/>
              </a:ext>
            </a:extLst>
          </p:cNvPr>
          <p:cNvPicPr>
            <a:picLocks noChangeAspect="1"/>
          </p:cNvPicPr>
          <p:nvPr/>
        </p:nvPicPr>
        <p:blipFill>
          <a:blip r:embed="rId17"/>
          <a:stretch>
            <a:fillRect/>
          </a:stretch>
        </p:blipFill>
        <p:spPr>
          <a:xfrm>
            <a:off x="216069" y="4708265"/>
            <a:ext cx="799093" cy="438565"/>
          </a:xfrm>
          <a:prstGeom prst="rect">
            <a:avLst/>
          </a:prstGeom>
        </p:spPr>
      </p:pic>
    </p:spTree>
    <p:extLst>
      <p:ext uri="{BB962C8B-B14F-4D97-AF65-F5344CB8AC3E}">
        <p14:creationId xmlns:p14="http://schemas.microsoft.com/office/powerpoint/2010/main" val="1233825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13B44E9-E16C-8C9F-FA1A-C6ABD4AF5F31}"/>
              </a:ext>
            </a:extLst>
          </p:cNvPr>
          <p:cNvSpPr txBox="1"/>
          <p:nvPr/>
        </p:nvSpPr>
        <p:spPr>
          <a:xfrm>
            <a:off x="163042" y="166250"/>
            <a:ext cx="11800821" cy="6654940"/>
          </a:xfrm>
          <a:prstGeom prst="rect">
            <a:avLst/>
          </a:prstGeom>
          <a:noFill/>
          <a:ln w="57150">
            <a:solidFill>
              <a:srgbClr val="00B050"/>
            </a:solidFill>
          </a:ln>
        </p:spPr>
        <p:txBody>
          <a:bodyPr wrap="square" rtlCol="0">
            <a:spAutoFit/>
          </a:bodyPr>
          <a:lstStyle/>
          <a:p>
            <a:endParaRPr lang="en-GB" dirty="0"/>
          </a:p>
        </p:txBody>
      </p:sp>
      <p:pic>
        <p:nvPicPr>
          <p:cNvPr id="6" name="Picture 5" descr="A logo for a school&#10;&#10;Description automatically generated">
            <a:extLst>
              <a:ext uri="{FF2B5EF4-FFF2-40B4-BE49-F238E27FC236}">
                <a16:creationId xmlns:a16="http://schemas.microsoft.com/office/drawing/2014/main" id="{55AFB534-61B3-F4F0-2377-A1E63500B4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571" y="250632"/>
            <a:ext cx="693280" cy="710427"/>
          </a:xfrm>
          <a:prstGeom prst="rect">
            <a:avLst/>
          </a:prstGeom>
        </p:spPr>
      </p:pic>
      <p:sp>
        <p:nvSpPr>
          <p:cNvPr id="9" name="TextBox 8">
            <a:extLst>
              <a:ext uri="{FF2B5EF4-FFF2-40B4-BE49-F238E27FC236}">
                <a16:creationId xmlns:a16="http://schemas.microsoft.com/office/drawing/2014/main" id="{DCEE7B23-9A63-A505-0F4A-D2CAE88FA3EB}"/>
              </a:ext>
            </a:extLst>
          </p:cNvPr>
          <p:cNvSpPr txBox="1"/>
          <p:nvPr/>
        </p:nvSpPr>
        <p:spPr>
          <a:xfrm>
            <a:off x="1249961" y="206608"/>
            <a:ext cx="9834418" cy="584775"/>
          </a:xfrm>
          <a:prstGeom prst="rect">
            <a:avLst/>
          </a:prstGeom>
          <a:noFill/>
        </p:spPr>
        <p:txBody>
          <a:bodyPr wrap="square" rtlCol="0">
            <a:spAutoFit/>
          </a:bodyPr>
          <a:lstStyle/>
          <a:p>
            <a:pPr algn="ctr"/>
            <a:r>
              <a:rPr lang="en-GB" sz="3200" dirty="0">
                <a:latin typeface="Twinkl Cursive Unlooped" panose="02000000000000000000" pitchFamily="2" charset="0"/>
              </a:rPr>
              <a:t>What happens after a disaster has passed?</a:t>
            </a:r>
          </a:p>
        </p:txBody>
      </p:sp>
      <p:sp>
        <p:nvSpPr>
          <p:cNvPr id="29" name="TextBox 28">
            <a:extLst>
              <a:ext uri="{FF2B5EF4-FFF2-40B4-BE49-F238E27FC236}">
                <a16:creationId xmlns:a16="http://schemas.microsoft.com/office/drawing/2014/main" id="{2A0A8FC3-FE0F-5E79-C7DC-FF65C7EDA36F}"/>
              </a:ext>
            </a:extLst>
          </p:cNvPr>
          <p:cNvSpPr txBox="1"/>
          <p:nvPr/>
        </p:nvSpPr>
        <p:spPr>
          <a:xfrm>
            <a:off x="236306" y="5201304"/>
            <a:ext cx="1596448" cy="1415772"/>
          </a:xfrm>
          <a:prstGeom prst="rect">
            <a:avLst/>
          </a:prstGeom>
          <a:noFill/>
          <a:ln w="28575">
            <a:solidFill>
              <a:srgbClr val="00B050"/>
            </a:solidFill>
          </a:ln>
        </p:spPr>
        <p:txBody>
          <a:bodyPr wrap="square" rtlCol="0">
            <a:spAutoFit/>
          </a:bodyPr>
          <a:lstStyle/>
          <a:p>
            <a:r>
              <a:rPr lang="en-GB" sz="1400" dirty="0">
                <a:latin typeface="Twinkl Cursive Unlooped" panose="02000000000000000000" pitchFamily="2" charset="0"/>
              </a:rPr>
              <a:t>Concept: </a:t>
            </a:r>
            <a:endParaRPr lang="en-GB" dirty="0">
              <a:latin typeface="Twinkl Cursive Unlooped" panose="02000000000000000000" pitchFamily="2" charset="0"/>
            </a:endParaRPr>
          </a:p>
          <a:p>
            <a:pPr algn="ctr"/>
            <a:r>
              <a:rPr lang="en-GB" b="1" dirty="0">
                <a:latin typeface="Twinkl Cursive Unlooped" panose="02000000000000000000" pitchFamily="2" charset="0"/>
              </a:rPr>
              <a:t>Community</a:t>
            </a:r>
          </a:p>
          <a:p>
            <a:pPr algn="ctr"/>
            <a:endParaRPr lang="en-GB" b="1" dirty="0">
              <a:latin typeface="Twinkl Cursive Unlooped" panose="02000000000000000000" pitchFamily="2" charset="0"/>
            </a:endParaRPr>
          </a:p>
          <a:p>
            <a:pPr algn="ctr"/>
            <a:endParaRPr lang="en-GB" b="1" dirty="0">
              <a:latin typeface="Twinkl Cursive Unlooped" panose="02000000000000000000" pitchFamily="2" charset="0"/>
            </a:endParaRPr>
          </a:p>
          <a:p>
            <a:pPr algn="ctr"/>
            <a:endParaRPr lang="en-GB" b="1" dirty="0">
              <a:latin typeface="Twinkl Cursive Unlooped" panose="02000000000000000000" pitchFamily="2" charset="0"/>
            </a:endParaRPr>
          </a:p>
        </p:txBody>
      </p:sp>
      <p:pic>
        <p:nvPicPr>
          <p:cNvPr id="30" name="Picture 29">
            <a:extLst>
              <a:ext uri="{FF2B5EF4-FFF2-40B4-BE49-F238E27FC236}">
                <a16:creationId xmlns:a16="http://schemas.microsoft.com/office/drawing/2014/main" id="{8D349FFA-C1AF-3656-8ED2-1692A5E6BB36}"/>
              </a:ext>
            </a:extLst>
          </p:cNvPr>
          <p:cNvPicPr>
            <a:picLocks noChangeAspect="1"/>
          </p:cNvPicPr>
          <p:nvPr/>
        </p:nvPicPr>
        <p:blipFill>
          <a:blip r:embed="rId4"/>
          <a:stretch>
            <a:fillRect/>
          </a:stretch>
        </p:blipFill>
        <p:spPr>
          <a:xfrm>
            <a:off x="592775" y="5786239"/>
            <a:ext cx="805157" cy="698178"/>
          </a:xfrm>
          <a:prstGeom prst="rect">
            <a:avLst/>
          </a:prstGeom>
        </p:spPr>
      </p:pic>
      <p:sp>
        <p:nvSpPr>
          <p:cNvPr id="31" name="TextBox 30">
            <a:extLst>
              <a:ext uri="{FF2B5EF4-FFF2-40B4-BE49-F238E27FC236}">
                <a16:creationId xmlns:a16="http://schemas.microsoft.com/office/drawing/2014/main" id="{0CBF3222-5CDF-FE67-075B-7DBE529BDBDE}"/>
              </a:ext>
            </a:extLst>
          </p:cNvPr>
          <p:cNvSpPr txBox="1"/>
          <p:nvPr/>
        </p:nvSpPr>
        <p:spPr>
          <a:xfrm>
            <a:off x="1871108" y="5314997"/>
            <a:ext cx="2215572" cy="1277273"/>
          </a:xfrm>
          <a:prstGeom prst="rect">
            <a:avLst/>
          </a:prstGeom>
          <a:noFill/>
        </p:spPr>
        <p:txBody>
          <a:bodyPr wrap="square" rtlCol="0">
            <a:spAutoFit/>
          </a:bodyPr>
          <a:lstStyle/>
          <a:p>
            <a:r>
              <a:rPr lang="en-US" sz="1100" dirty="0">
                <a:latin typeface="Twinkl Cursive Unlooped" panose="02000000000000000000" pitchFamily="2" charset="0"/>
              </a:rPr>
              <a:t>As Religious Scholars, we explore how people express beliefs through journeys, music, and worship. We ask deep questions about sacred texts and consider what pilgrimage means to different people.</a:t>
            </a:r>
            <a:endParaRPr lang="en-GB" dirty="0">
              <a:latin typeface="Twinkl Cursive Unlooped" panose="02000000000000000000" pitchFamily="2" charset="0"/>
            </a:endParaRPr>
          </a:p>
        </p:txBody>
      </p:sp>
      <p:pic>
        <p:nvPicPr>
          <p:cNvPr id="3" name="Picture 2">
            <a:extLst>
              <a:ext uri="{FF2B5EF4-FFF2-40B4-BE49-F238E27FC236}">
                <a16:creationId xmlns:a16="http://schemas.microsoft.com/office/drawing/2014/main" id="{DD283DE4-31F2-B63B-8703-B2F87610991C}"/>
              </a:ext>
            </a:extLst>
          </p:cNvPr>
          <p:cNvPicPr>
            <a:picLocks noChangeAspect="1"/>
          </p:cNvPicPr>
          <p:nvPr/>
        </p:nvPicPr>
        <p:blipFill>
          <a:blip r:embed="rId5"/>
          <a:stretch>
            <a:fillRect/>
          </a:stretch>
        </p:blipFill>
        <p:spPr>
          <a:xfrm>
            <a:off x="11084379" y="263205"/>
            <a:ext cx="761824" cy="697854"/>
          </a:xfrm>
          <a:prstGeom prst="rect">
            <a:avLst/>
          </a:prstGeom>
        </p:spPr>
      </p:pic>
      <p:graphicFrame>
        <p:nvGraphicFramePr>
          <p:cNvPr id="2" name="Table 1">
            <a:extLst>
              <a:ext uri="{FF2B5EF4-FFF2-40B4-BE49-F238E27FC236}">
                <a16:creationId xmlns:a16="http://schemas.microsoft.com/office/drawing/2014/main" id="{CEB67198-7F93-7737-D9CC-4C4BB04358F9}"/>
              </a:ext>
            </a:extLst>
          </p:cNvPr>
          <p:cNvGraphicFramePr>
            <a:graphicFrameLocks noGrp="1"/>
          </p:cNvGraphicFramePr>
          <p:nvPr>
            <p:extLst>
              <p:ext uri="{D42A27DB-BD31-4B8C-83A1-F6EECF244321}">
                <p14:modId xmlns:p14="http://schemas.microsoft.com/office/powerpoint/2010/main" val="2427546205"/>
              </p:ext>
            </p:extLst>
          </p:nvPr>
        </p:nvGraphicFramePr>
        <p:xfrm>
          <a:off x="456792" y="992039"/>
          <a:ext cx="3629888" cy="3124200"/>
        </p:xfrm>
        <a:graphic>
          <a:graphicData uri="http://schemas.openxmlformats.org/drawingml/2006/table">
            <a:tbl>
              <a:tblPr firstRow="1" bandRow="1">
                <a:tableStyleId>{5940675A-B579-460E-94D1-54222C63F5DA}</a:tableStyleId>
              </a:tblPr>
              <a:tblGrid>
                <a:gridCol w="909848">
                  <a:extLst>
                    <a:ext uri="{9D8B030D-6E8A-4147-A177-3AD203B41FA5}">
                      <a16:colId xmlns:a16="http://schemas.microsoft.com/office/drawing/2014/main" val="3318019238"/>
                    </a:ext>
                  </a:extLst>
                </a:gridCol>
                <a:gridCol w="2720040">
                  <a:extLst>
                    <a:ext uri="{9D8B030D-6E8A-4147-A177-3AD203B41FA5}">
                      <a16:colId xmlns:a16="http://schemas.microsoft.com/office/drawing/2014/main" val="2244878142"/>
                    </a:ext>
                  </a:extLst>
                </a:gridCol>
              </a:tblGrid>
              <a:tr h="131532">
                <a:tc gridSpan="2">
                  <a:txBody>
                    <a:bodyPr/>
                    <a:lstStyle/>
                    <a:p>
                      <a:pPr algn="ctr"/>
                      <a:r>
                        <a:rPr lang="en-GB" sz="900" dirty="0">
                          <a:latin typeface="Twinkl Cursive Unlooped" panose="02000000000000000000" pitchFamily="2" charset="0"/>
                        </a:rPr>
                        <a:t>Sticky Knowledge </a:t>
                      </a:r>
                    </a:p>
                  </a:txBody>
                  <a:tcPr>
                    <a:solidFill>
                      <a:schemeClr val="accent6">
                        <a:lumMod val="20000"/>
                        <a:lumOff val="80000"/>
                      </a:schemeClr>
                    </a:solidFill>
                  </a:tcPr>
                </a:tc>
                <a:tc hMerge="1">
                  <a:txBody>
                    <a:bodyPr/>
                    <a:lstStyle/>
                    <a:p>
                      <a:endParaRPr lang="en-GB" dirty="0"/>
                    </a:p>
                  </a:txBody>
                  <a:tcPr/>
                </a:tc>
                <a:extLst>
                  <a:ext uri="{0D108BD9-81ED-4DB2-BD59-A6C34878D82A}">
                    <a16:rowId xmlns:a16="http://schemas.microsoft.com/office/drawing/2014/main" val="391121365"/>
                  </a:ext>
                </a:extLst>
              </a:tr>
              <a:tr h="370840">
                <a:tc>
                  <a:txBody>
                    <a:bodyPr/>
                    <a:lstStyle/>
                    <a:p>
                      <a:endParaRPr lang="en-GB" dirty="0"/>
                    </a:p>
                  </a:txBody>
                  <a:tcPr/>
                </a:tc>
                <a:tc>
                  <a:txBody>
                    <a:bodyPr/>
                    <a:lstStyle/>
                    <a:p>
                      <a:r>
                        <a:rPr lang="en-US" sz="1100" dirty="0"/>
                        <a:t>Pilgrimages are important in many religions and express deep spiritual beliefs.</a:t>
                      </a:r>
                    </a:p>
                    <a:p>
                      <a:endParaRPr lang="en-GB" sz="1100" dirty="0"/>
                    </a:p>
                  </a:txBody>
                  <a:tcPr/>
                </a:tc>
                <a:extLst>
                  <a:ext uri="{0D108BD9-81ED-4DB2-BD59-A6C34878D82A}">
                    <a16:rowId xmlns:a16="http://schemas.microsoft.com/office/drawing/2014/main" val="3670608571"/>
                  </a:ext>
                </a:extLst>
              </a:tr>
              <a:tr h="370840">
                <a:tc>
                  <a:txBody>
                    <a:bodyPr/>
                    <a:lstStyle/>
                    <a:p>
                      <a:endParaRPr lang="en-GB"/>
                    </a:p>
                  </a:txBody>
                  <a:tcPr/>
                </a:tc>
                <a:tc>
                  <a:txBody>
                    <a:bodyPr/>
                    <a:lstStyle/>
                    <a:p>
                      <a:r>
                        <a:rPr lang="en-US" sz="1100" dirty="0"/>
                        <a:t>Sacred texts and sources of wisdom teach about religious journeys and their meanings</a:t>
                      </a:r>
                    </a:p>
                    <a:p>
                      <a:r>
                        <a:rPr lang="en-US" sz="1100" dirty="0"/>
                        <a:t>.</a:t>
                      </a:r>
                      <a:endParaRPr lang="en-GB" sz="1100" dirty="0"/>
                    </a:p>
                  </a:txBody>
                  <a:tcPr/>
                </a:tc>
                <a:extLst>
                  <a:ext uri="{0D108BD9-81ED-4DB2-BD59-A6C34878D82A}">
                    <a16:rowId xmlns:a16="http://schemas.microsoft.com/office/drawing/2014/main" val="29742752"/>
                  </a:ext>
                </a:extLst>
              </a:tr>
              <a:tr h="370840">
                <a:tc>
                  <a:txBody>
                    <a:bodyPr/>
                    <a:lstStyle/>
                    <a:p>
                      <a:endParaRPr lang="en-GB"/>
                    </a:p>
                  </a:txBody>
                  <a:tcPr/>
                </a:tc>
                <a:tc>
                  <a:txBody>
                    <a:bodyPr/>
                    <a:lstStyle/>
                    <a:p>
                      <a:r>
                        <a:rPr lang="en-US" sz="1100" dirty="0"/>
                        <a:t>Music and worship in Christianity help express faith and devotion.</a:t>
                      </a:r>
                    </a:p>
                    <a:p>
                      <a:endParaRPr lang="en-GB" sz="1100" dirty="0"/>
                    </a:p>
                  </a:txBody>
                  <a:tcPr/>
                </a:tc>
                <a:extLst>
                  <a:ext uri="{0D108BD9-81ED-4DB2-BD59-A6C34878D82A}">
                    <a16:rowId xmlns:a16="http://schemas.microsoft.com/office/drawing/2014/main" val="1116062777"/>
                  </a:ext>
                </a:extLst>
              </a:tr>
              <a:tr h="370840">
                <a:tc>
                  <a:txBody>
                    <a:bodyPr/>
                    <a:lstStyle/>
                    <a:p>
                      <a:endParaRPr lang="en-GB"/>
                    </a:p>
                  </a:txBody>
                  <a:tcPr/>
                </a:tc>
                <a:tc>
                  <a:txBody>
                    <a:bodyPr/>
                    <a:lstStyle/>
                    <a:p>
                      <a:r>
                        <a:rPr lang="en-US" sz="1100" dirty="0"/>
                        <a:t>Non-religious people may also go on personal journeys for reflection and growth.</a:t>
                      </a:r>
                    </a:p>
                    <a:p>
                      <a:endParaRPr lang="en-GB" sz="1100" dirty="0"/>
                    </a:p>
                  </a:txBody>
                  <a:tcPr/>
                </a:tc>
                <a:extLst>
                  <a:ext uri="{0D108BD9-81ED-4DB2-BD59-A6C34878D82A}">
                    <a16:rowId xmlns:a16="http://schemas.microsoft.com/office/drawing/2014/main" val="1990355864"/>
                  </a:ext>
                </a:extLst>
              </a:tr>
              <a:tr h="370840">
                <a:tc gridSpan="2">
                  <a:txBody>
                    <a:bodyPr/>
                    <a:lstStyle/>
                    <a:p>
                      <a:pPr algn="ctr"/>
                      <a:r>
                        <a:rPr lang="en-US" sz="1400" dirty="0"/>
                        <a:t>How do different religions and worldviews use pilgrimage as a way to express spirituality?</a:t>
                      </a:r>
                      <a:endParaRPr lang="en-GB" sz="1400" dirty="0"/>
                    </a:p>
                  </a:txBody>
                  <a:tcPr/>
                </a:tc>
                <a:tc hMerge="1">
                  <a:txBody>
                    <a:bodyPr/>
                    <a:lstStyle/>
                    <a:p>
                      <a:endParaRPr lang="en-GB" sz="1000" dirty="0"/>
                    </a:p>
                  </a:txBody>
                  <a:tcPr/>
                </a:tc>
                <a:extLst>
                  <a:ext uri="{0D108BD9-81ED-4DB2-BD59-A6C34878D82A}">
                    <a16:rowId xmlns:a16="http://schemas.microsoft.com/office/drawing/2014/main" val="2954282206"/>
                  </a:ext>
                </a:extLst>
              </a:tr>
            </a:tbl>
          </a:graphicData>
        </a:graphic>
      </p:graphicFrame>
      <p:sp>
        <p:nvSpPr>
          <p:cNvPr id="10" name="TextBox 9">
            <a:extLst>
              <a:ext uri="{FF2B5EF4-FFF2-40B4-BE49-F238E27FC236}">
                <a16:creationId xmlns:a16="http://schemas.microsoft.com/office/drawing/2014/main" id="{68FFACC5-81BC-E44F-6339-4628DB4FB881}"/>
              </a:ext>
            </a:extLst>
          </p:cNvPr>
          <p:cNvSpPr txBox="1"/>
          <p:nvPr/>
        </p:nvSpPr>
        <p:spPr>
          <a:xfrm>
            <a:off x="4194336" y="1635563"/>
            <a:ext cx="2372858" cy="646331"/>
          </a:xfrm>
          <a:prstGeom prst="rect">
            <a:avLst/>
          </a:prstGeom>
          <a:noFill/>
        </p:spPr>
        <p:txBody>
          <a:bodyPr wrap="square">
            <a:spAutoFit/>
          </a:bodyPr>
          <a:lstStyle/>
          <a:p>
            <a:pPr algn="ctr"/>
            <a:r>
              <a:rPr lang="en-US" sz="1200" dirty="0">
                <a:latin typeface="Twinkl Cursive Unlooped" panose="02000000000000000000" pitchFamily="2" charset="0"/>
              </a:rPr>
              <a:t>Pilgrims wear or carry religious symbols (e.g., crosses, prayer beads).</a:t>
            </a:r>
            <a:endParaRPr lang="en-GB" sz="1200" dirty="0">
              <a:latin typeface="Twinkl Cursive Unlooped" panose="02000000000000000000" pitchFamily="2" charset="0"/>
            </a:endParaRPr>
          </a:p>
        </p:txBody>
      </p:sp>
      <p:sp>
        <p:nvSpPr>
          <p:cNvPr id="17" name="TextBox 16">
            <a:extLst>
              <a:ext uri="{FF2B5EF4-FFF2-40B4-BE49-F238E27FC236}">
                <a16:creationId xmlns:a16="http://schemas.microsoft.com/office/drawing/2014/main" id="{21C6D004-0319-95A1-ACD2-4E584662C785}"/>
              </a:ext>
            </a:extLst>
          </p:cNvPr>
          <p:cNvSpPr txBox="1"/>
          <p:nvPr/>
        </p:nvSpPr>
        <p:spPr>
          <a:xfrm>
            <a:off x="6710177" y="1669645"/>
            <a:ext cx="2372859" cy="461984"/>
          </a:xfrm>
          <a:prstGeom prst="rect">
            <a:avLst/>
          </a:prstGeom>
          <a:noFill/>
        </p:spPr>
        <p:txBody>
          <a:bodyPr wrap="square">
            <a:spAutoFit/>
          </a:bodyPr>
          <a:lstStyle/>
          <a:p>
            <a:r>
              <a:rPr lang="en-US" sz="1200" dirty="0">
                <a:latin typeface="Twinkl Cursive Unlooped" panose="02000000000000000000" pitchFamily="2" charset="0"/>
              </a:rPr>
              <a:t>Walking long distances, praying, and performing rituals.</a:t>
            </a:r>
            <a:endParaRPr lang="en-GB" sz="1200" dirty="0">
              <a:latin typeface="Twinkl Cursive Unlooped" panose="02000000000000000000" pitchFamily="2" charset="0"/>
            </a:endParaRPr>
          </a:p>
        </p:txBody>
      </p:sp>
      <p:sp>
        <p:nvSpPr>
          <p:cNvPr id="24" name="TextBox 23">
            <a:extLst>
              <a:ext uri="{FF2B5EF4-FFF2-40B4-BE49-F238E27FC236}">
                <a16:creationId xmlns:a16="http://schemas.microsoft.com/office/drawing/2014/main" id="{F560815F-5E77-7FA6-D305-5241F25D6C90}"/>
              </a:ext>
            </a:extLst>
          </p:cNvPr>
          <p:cNvSpPr txBox="1"/>
          <p:nvPr/>
        </p:nvSpPr>
        <p:spPr>
          <a:xfrm>
            <a:off x="4301197" y="3159955"/>
            <a:ext cx="2589551" cy="461665"/>
          </a:xfrm>
          <a:prstGeom prst="rect">
            <a:avLst/>
          </a:prstGeom>
          <a:noFill/>
        </p:spPr>
        <p:txBody>
          <a:bodyPr wrap="square">
            <a:spAutoFit/>
          </a:bodyPr>
          <a:lstStyle/>
          <a:p>
            <a:r>
              <a:rPr lang="en-US" sz="1200" dirty="0">
                <a:latin typeface="Twinkl Cursive Unlooped" panose="02000000000000000000" pitchFamily="2" charset="0"/>
              </a:rPr>
              <a:t>Singing hymns, chanting prayers, and reading sacred texts.</a:t>
            </a:r>
            <a:endParaRPr lang="en-GB" sz="1200" dirty="0">
              <a:latin typeface="Twinkl Cursive Unlooped" panose="02000000000000000000" pitchFamily="2" charset="0"/>
            </a:endParaRPr>
          </a:p>
        </p:txBody>
      </p:sp>
      <p:sp>
        <p:nvSpPr>
          <p:cNvPr id="34" name="TextBox 33">
            <a:extLst>
              <a:ext uri="{FF2B5EF4-FFF2-40B4-BE49-F238E27FC236}">
                <a16:creationId xmlns:a16="http://schemas.microsoft.com/office/drawing/2014/main" id="{CA5AEB30-86E5-21A4-DEE5-474FAE08DB67}"/>
              </a:ext>
            </a:extLst>
          </p:cNvPr>
          <p:cNvSpPr txBox="1"/>
          <p:nvPr/>
        </p:nvSpPr>
        <p:spPr>
          <a:xfrm>
            <a:off x="6814886" y="3159955"/>
            <a:ext cx="2229784" cy="646331"/>
          </a:xfrm>
          <a:prstGeom prst="rect">
            <a:avLst/>
          </a:prstGeom>
          <a:noFill/>
        </p:spPr>
        <p:txBody>
          <a:bodyPr wrap="square">
            <a:spAutoFit/>
          </a:bodyPr>
          <a:lstStyle/>
          <a:p>
            <a:r>
              <a:rPr lang="en-US" sz="1200" dirty="0">
                <a:latin typeface="Twinkl Cursive Unlooped" panose="02000000000000000000" pitchFamily="2" charset="0"/>
              </a:rPr>
              <a:t>People use pilgrimage to seek guidance and deepen their faith.</a:t>
            </a:r>
            <a:endParaRPr lang="en-GB" sz="1200" dirty="0">
              <a:latin typeface="Twinkl Cursive Unlooped" panose="02000000000000000000" pitchFamily="2" charset="0"/>
            </a:endParaRPr>
          </a:p>
        </p:txBody>
      </p:sp>
      <p:pic>
        <p:nvPicPr>
          <p:cNvPr id="36" name="Picture 35">
            <a:extLst>
              <a:ext uri="{FF2B5EF4-FFF2-40B4-BE49-F238E27FC236}">
                <a16:creationId xmlns:a16="http://schemas.microsoft.com/office/drawing/2014/main" id="{61CAB323-2D40-95C0-4E3A-6B60BB661818}"/>
              </a:ext>
            </a:extLst>
          </p:cNvPr>
          <p:cNvPicPr>
            <a:picLocks noChangeAspect="1"/>
          </p:cNvPicPr>
          <p:nvPr/>
        </p:nvPicPr>
        <p:blipFill>
          <a:blip r:embed="rId6"/>
          <a:stretch>
            <a:fillRect/>
          </a:stretch>
        </p:blipFill>
        <p:spPr>
          <a:xfrm>
            <a:off x="4086680" y="4288717"/>
            <a:ext cx="636861" cy="671502"/>
          </a:xfrm>
          <a:prstGeom prst="rect">
            <a:avLst/>
          </a:prstGeom>
        </p:spPr>
      </p:pic>
      <p:sp>
        <p:nvSpPr>
          <p:cNvPr id="40" name="TextBox 39">
            <a:extLst>
              <a:ext uri="{FF2B5EF4-FFF2-40B4-BE49-F238E27FC236}">
                <a16:creationId xmlns:a16="http://schemas.microsoft.com/office/drawing/2014/main" id="{FF35BB9B-7C07-1232-12E6-B3370D119709}"/>
              </a:ext>
            </a:extLst>
          </p:cNvPr>
          <p:cNvSpPr txBox="1"/>
          <p:nvPr/>
        </p:nvSpPr>
        <p:spPr>
          <a:xfrm>
            <a:off x="326571" y="4401309"/>
            <a:ext cx="3760109" cy="600164"/>
          </a:xfrm>
          <a:prstGeom prst="rect">
            <a:avLst/>
          </a:prstGeom>
          <a:noFill/>
        </p:spPr>
        <p:txBody>
          <a:bodyPr wrap="square">
            <a:spAutoFit/>
          </a:bodyPr>
          <a:lstStyle/>
          <a:p>
            <a:r>
              <a:rPr lang="en-US" sz="1100" dirty="0">
                <a:latin typeface="Twinkl Cursive Unlooped" panose="02000000000000000000" pitchFamily="2" charset="0"/>
              </a:rPr>
              <a:t>By learning about different traditions, we develop </a:t>
            </a:r>
            <a:r>
              <a:rPr lang="en-US" sz="1100" b="1" dirty="0">
                <a:latin typeface="Twinkl Cursive Unlooped" panose="02000000000000000000" pitchFamily="2" charset="0"/>
              </a:rPr>
              <a:t>mutual respect and tolerance</a:t>
            </a:r>
            <a:r>
              <a:rPr lang="en-US" sz="1100" dirty="0">
                <a:latin typeface="Twinkl Cursive Unlooped" panose="02000000000000000000" pitchFamily="2" charset="0"/>
              </a:rPr>
              <a:t>, recognizing the diverse ways people seek meaning and connection.</a:t>
            </a:r>
          </a:p>
        </p:txBody>
      </p:sp>
      <p:pic>
        <p:nvPicPr>
          <p:cNvPr id="42" name="Picture 41">
            <a:extLst>
              <a:ext uri="{FF2B5EF4-FFF2-40B4-BE49-F238E27FC236}">
                <a16:creationId xmlns:a16="http://schemas.microsoft.com/office/drawing/2014/main" id="{7809BCC4-BC8E-A229-CD00-CE3596DB4F77}"/>
              </a:ext>
            </a:extLst>
          </p:cNvPr>
          <p:cNvPicPr>
            <a:picLocks noChangeAspect="1"/>
          </p:cNvPicPr>
          <p:nvPr/>
        </p:nvPicPr>
        <p:blipFill>
          <a:blip r:embed="rId7"/>
          <a:stretch>
            <a:fillRect/>
          </a:stretch>
        </p:blipFill>
        <p:spPr>
          <a:xfrm>
            <a:off x="5068900" y="921499"/>
            <a:ext cx="761824" cy="717384"/>
          </a:xfrm>
          <a:prstGeom prst="rect">
            <a:avLst/>
          </a:prstGeom>
        </p:spPr>
      </p:pic>
      <p:pic>
        <p:nvPicPr>
          <p:cNvPr id="45" name="Picture 44">
            <a:extLst>
              <a:ext uri="{FF2B5EF4-FFF2-40B4-BE49-F238E27FC236}">
                <a16:creationId xmlns:a16="http://schemas.microsoft.com/office/drawing/2014/main" id="{F24399D4-66D0-655F-25E4-6D1F656F53C7}"/>
              </a:ext>
            </a:extLst>
          </p:cNvPr>
          <p:cNvPicPr>
            <a:picLocks noChangeAspect="1"/>
          </p:cNvPicPr>
          <p:nvPr/>
        </p:nvPicPr>
        <p:blipFill>
          <a:blip r:embed="rId8"/>
          <a:stretch>
            <a:fillRect/>
          </a:stretch>
        </p:blipFill>
        <p:spPr>
          <a:xfrm>
            <a:off x="7332841" y="921499"/>
            <a:ext cx="833417" cy="826750"/>
          </a:xfrm>
          <a:prstGeom prst="rect">
            <a:avLst/>
          </a:prstGeom>
        </p:spPr>
      </p:pic>
      <p:pic>
        <p:nvPicPr>
          <p:cNvPr id="47" name="Picture 46">
            <a:extLst>
              <a:ext uri="{FF2B5EF4-FFF2-40B4-BE49-F238E27FC236}">
                <a16:creationId xmlns:a16="http://schemas.microsoft.com/office/drawing/2014/main" id="{D2EB9AA4-ADD2-CDC1-6752-E1BEA4BAE004}"/>
              </a:ext>
            </a:extLst>
          </p:cNvPr>
          <p:cNvPicPr>
            <a:picLocks noChangeAspect="1"/>
          </p:cNvPicPr>
          <p:nvPr/>
        </p:nvPicPr>
        <p:blipFill>
          <a:blip r:embed="rId9"/>
          <a:stretch>
            <a:fillRect/>
          </a:stretch>
        </p:blipFill>
        <p:spPr>
          <a:xfrm>
            <a:off x="4640617" y="2528389"/>
            <a:ext cx="1617439" cy="667601"/>
          </a:xfrm>
          <a:prstGeom prst="rect">
            <a:avLst/>
          </a:prstGeom>
        </p:spPr>
      </p:pic>
      <p:pic>
        <p:nvPicPr>
          <p:cNvPr id="49" name="Picture 48">
            <a:extLst>
              <a:ext uri="{FF2B5EF4-FFF2-40B4-BE49-F238E27FC236}">
                <a16:creationId xmlns:a16="http://schemas.microsoft.com/office/drawing/2014/main" id="{4187868F-0E52-D2E3-D148-AB8A7FFAA3C3}"/>
              </a:ext>
            </a:extLst>
          </p:cNvPr>
          <p:cNvPicPr>
            <a:picLocks noChangeAspect="1"/>
          </p:cNvPicPr>
          <p:nvPr/>
        </p:nvPicPr>
        <p:blipFill>
          <a:blip r:embed="rId10"/>
          <a:stretch>
            <a:fillRect/>
          </a:stretch>
        </p:blipFill>
        <p:spPr>
          <a:xfrm>
            <a:off x="7393778" y="2526317"/>
            <a:ext cx="711544" cy="633638"/>
          </a:xfrm>
          <a:prstGeom prst="rect">
            <a:avLst/>
          </a:prstGeom>
        </p:spPr>
      </p:pic>
      <p:pic>
        <p:nvPicPr>
          <p:cNvPr id="50" name="Picture 49">
            <a:extLst>
              <a:ext uri="{FF2B5EF4-FFF2-40B4-BE49-F238E27FC236}">
                <a16:creationId xmlns:a16="http://schemas.microsoft.com/office/drawing/2014/main" id="{82FD1970-3C31-6384-996F-DEC966A0972B}"/>
              </a:ext>
            </a:extLst>
          </p:cNvPr>
          <p:cNvPicPr>
            <a:picLocks noChangeAspect="1"/>
          </p:cNvPicPr>
          <p:nvPr/>
        </p:nvPicPr>
        <p:blipFill>
          <a:blip r:embed="rId11"/>
          <a:stretch>
            <a:fillRect/>
          </a:stretch>
        </p:blipFill>
        <p:spPr>
          <a:xfrm>
            <a:off x="492053" y="1244466"/>
            <a:ext cx="858791" cy="483070"/>
          </a:xfrm>
          <a:prstGeom prst="rect">
            <a:avLst/>
          </a:prstGeom>
        </p:spPr>
      </p:pic>
      <p:pic>
        <p:nvPicPr>
          <p:cNvPr id="52" name="Picture 51">
            <a:extLst>
              <a:ext uri="{FF2B5EF4-FFF2-40B4-BE49-F238E27FC236}">
                <a16:creationId xmlns:a16="http://schemas.microsoft.com/office/drawing/2014/main" id="{6BFA06E4-7ECE-18EB-744E-BBC42AC776D8}"/>
              </a:ext>
            </a:extLst>
          </p:cNvPr>
          <p:cNvPicPr>
            <a:picLocks noChangeAspect="1"/>
          </p:cNvPicPr>
          <p:nvPr/>
        </p:nvPicPr>
        <p:blipFill>
          <a:blip r:embed="rId12"/>
          <a:stretch>
            <a:fillRect/>
          </a:stretch>
        </p:blipFill>
        <p:spPr>
          <a:xfrm>
            <a:off x="502985" y="1945228"/>
            <a:ext cx="793169" cy="361301"/>
          </a:xfrm>
          <a:prstGeom prst="rect">
            <a:avLst/>
          </a:prstGeom>
        </p:spPr>
      </p:pic>
      <p:pic>
        <p:nvPicPr>
          <p:cNvPr id="53" name="Picture 52">
            <a:extLst>
              <a:ext uri="{FF2B5EF4-FFF2-40B4-BE49-F238E27FC236}">
                <a16:creationId xmlns:a16="http://schemas.microsoft.com/office/drawing/2014/main" id="{48F5D9EF-144C-8997-45C3-5CDF29D97608}"/>
              </a:ext>
            </a:extLst>
          </p:cNvPr>
          <p:cNvPicPr>
            <a:picLocks noChangeAspect="1"/>
          </p:cNvPicPr>
          <p:nvPr/>
        </p:nvPicPr>
        <p:blipFill>
          <a:blip r:embed="rId9"/>
          <a:stretch>
            <a:fillRect/>
          </a:stretch>
        </p:blipFill>
        <p:spPr>
          <a:xfrm>
            <a:off x="502986" y="2570252"/>
            <a:ext cx="793169" cy="327382"/>
          </a:xfrm>
          <a:prstGeom prst="rect">
            <a:avLst/>
          </a:prstGeom>
        </p:spPr>
      </p:pic>
      <p:pic>
        <p:nvPicPr>
          <p:cNvPr id="2050" name="Picture 2" descr="10 Things Essential To Your Personal Growth Journey">
            <a:extLst>
              <a:ext uri="{FF2B5EF4-FFF2-40B4-BE49-F238E27FC236}">
                <a16:creationId xmlns:a16="http://schemas.microsoft.com/office/drawing/2014/main" id="{9D064A35-E88D-71D1-A662-47301B2F67C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26033" y="3030293"/>
            <a:ext cx="813971" cy="5429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5" name="Table 54">
            <a:extLst>
              <a:ext uri="{FF2B5EF4-FFF2-40B4-BE49-F238E27FC236}">
                <a16:creationId xmlns:a16="http://schemas.microsoft.com/office/drawing/2014/main" id="{5857D3A0-1E74-0BC7-31FD-9BF0E7008C43}"/>
              </a:ext>
            </a:extLst>
          </p:cNvPr>
          <p:cNvGraphicFramePr>
            <a:graphicFrameLocks noGrp="1"/>
          </p:cNvGraphicFramePr>
          <p:nvPr>
            <p:extLst>
              <p:ext uri="{D42A27DB-BD31-4B8C-83A1-F6EECF244321}">
                <p14:modId xmlns:p14="http://schemas.microsoft.com/office/powerpoint/2010/main" val="1043005511"/>
              </p:ext>
            </p:extLst>
          </p:nvPr>
        </p:nvGraphicFramePr>
        <p:xfrm>
          <a:off x="4941319" y="3908192"/>
          <a:ext cx="6897135" cy="2682240"/>
        </p:xfrm>
        <a:graphic>
          <a:graphicData uri="http://schemas.openxmlformats.org/drawingml/2006/table">
            <a:tbl>
              <a:tblPr firstRow="1" bandRow="1">
                <a:tableStyleId>{93296810-A885-4BE3-A3E7-6D5BEEA58F35}</a:tableStyleId>
              </a:tblPr>
              <a:tblGrid>
                <a:gridCol w="6897135">
                  <a:extLst>
                    <a:ext uri="{9D8B030D-6E8A-4147-A177-3AD203B41FA5}">
                      <a16:colId xmlns:a16="http://schemas.microsoft.com/office/drawing/2014/main" val="1666799522"/>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Twinkl Cursive Unlooped" panose="02000000000000000000" pitchFamily="2" charset="0"/>
                        </a:rPr>
                        <a:t>Pilgrimages in Different Religions</a:t>
                      </a:r>
                    </a:p>
                  </a:txBody>
                  <a:tcPr/>
                </a:tc>
                <a:extLst>
                  <a:ext uri="{0D108BD9-81ED-4DB2-BD59-A6C34878D82A}">
                    <a16:rowId xmlns:a16="http://schemas.microsoft.com/office/drawing/2014/main" val="82869546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Twinkl Cursive Unlooped" panose="02000000000000000000" pitchFamily="2" charset="0"/>
                        </a:rPr>
                        <a:t>Christianity</a:t>
                      </a:r>
                      <a:r>
                        <a:rPr lang="en-US" sz="1200" dirty="0">
                          <a:latin typeface="Twinkl Cursive Unlooped" panose="02000000000000000000" pitchFamily="2" charset="0"/>
                        </a:rPr>
                        <a:t> – Pilgrimages to places like Lourdes (France) or Canterbury (UK) for healing, reflection, and connection to God.</a:t>
                      </a:r>
                    </a:p>
                  </a:txBody>
                  <a:tcPr/>
                </a:tc>
                <a:extLst>
                  <a:ext uri="{0D108BD9-81ED-4DB2-BD59-A6C34878D82A}">
                    <a16:rowId xmlns:a16="http://schemas.microsoft.com/office/drawing/2014/main" val="30864980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Twinkl Cursive Unlooped" panose="02000000000000000000" pitchFamily="2" charset="0"/>
                        </a:rPr>
                        <a:t>Islam</a:t>
                      </a:r>
                      <a:r>
                        <a:rPr lang="en-US" sz="1200" dirty="0">
                          <a:latin typeface="Twinkl Cursive Unlooped" panose="02000000000000000000" pitchFamily="2" charset="0"/>
                        </a:rPr>
                        <a:t> – Hajj to Mecca, one of the Five Pillars of Islam, is a duty for Muslims who are able to go.</a:t>
                      </a:r>
                    </a:p>
                  </a:txBody>
                  <a:tcPr/>
                </a:tc>
                <a:extLst>
                  <a:ext uri="{0D108BD9-81ED-4DB2-BD59-A6C34878D82A}">
                    <a16:rowId xmlns:a16="http://schemas.microsoft.com/office/drawing/2014/main" val="277244282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Twinkl Cursive Unlooped" panose="02000000000000000000" pitchFamily="2" charset="0"/>
                        </a:rPr>
                        <a:t>Hinduism</a:t>
                      </a:r>
                      <a:r>
                        <a:rPr lang="en-US" sz="1200" dirty="0">
                          <a:latin typeface="Twinkl Cursive Unlooped" panose="02000000000000000000" pitchFamily="2" charset="0"/>
                        </a:rPr>
                        <a:t> – Pilgrimages to the River Ganges for purification and connection with the divine.</a:t>
                      </a:r>
                    </a:p>
                  </a:txBody>
                  <a:tcPr/>
                </a:tc>
                <a:extLst>
                  <a:ext uri="{0D108BD9-81ED-4DB2-BD59-A6C34878D82A}">
                    <a16:rowId xmlns:a16="http://schemas.microsoft.com/office/drawing/2014/main" val="302406741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Twinkl Cursive Unlooped" panose="02000000000000000000" pitchFamily="2" charset="0"/>
                        </a:rPr>
                        <a:t>Judaism</a:t>
                      </a:r>
                      <a:r>
                        <a:rPr lang="en-US" sz="1200" dirty="0">
                          <a:latin typeface="Twinkl Cursive Unlooped" panose="02000000000000000000" pitchFamily="2" charset="0"/>
                        </a:rPr>
                        <a:t> – Visiting the Western Wall in Jerusalem to pray and seek connection with God.</a:t>
                      </a:r>
                    </a:p>
                  </a:txBody>
                  <a:tcPr/>
                </a:tc>
                <a:extLst>
                  <a:ext uri="{0D108BD9-81ED-4DB2-BD59-A6C34878D82A}">
                    <a16:rowId xmlns:a16="http://schemas.microsoft.com/office/drawing/2014/main" val="134337264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Twinkl Cursive Unlooped" panose="02000000000000000000" pitchFamily="2" charset="0"/>
                        </a:rPr>
                        <a:t>Buddhism</a:t>
                      </a:r>
                      <a:r>
                        <a:rPr lang="en-US" sz="1200" dirty="0">
                          <a:latin typeface="Twinkl Cursive Unlooped" panose="02000000000000000000" pitchFamily="2" charset="0"/>
                        </a:rPr>
                        <a:t> – Journeys to Bodh Gaya, where Buddha is believed to have attained enlightenment.</a:t>
                      </a:r>
                    </a:p>
                  </a:txBody>
                  <a:tcPr/>
                </a:tc>
                <a:extLst>
                  <a:ext uri="{0D108BD9-81ED-4DB2-BD59-A6C34878D82A}">
                    <a16:rowId xmlns:a16="http://schemas.microsoft.com/office/drawing/2014/main" val="11349669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Twinkl Cursive Unlooped" panose="02000000000000000000" pitchFamily="2" charset="0"/>
                        </a:rPr>
                        <a:t>Sikhism</a:t>
                      </a:r>
                      <a:r>
                        <a:rPr lang="en-US" sz="1200" dirty="0">
                          <a:latin typeface="Twinkl Cursive Unlooped" panose="02000000000000000000" pitchFamily="2" charset="0"/>
                        </a:rPr>
                        <a:t> – Pilgrimage to the Golden Temple in Amritsar, a place of spiritual importance and service.</a:t>
                      </a:r>
                    </a:p>
                  </a:txBody>
                  <a:tcPr/>
                </a:tc>
                <a:extLst>
                  <a:ext uri="{0D108BD9-81ED-4DB2-BD59-A6C34878D82A}">
                    <a16:rowId xmlns:a16="http://schemas.microsoft.com/office/drawing/2014/main" val="3890471116"/>
                  </a:ext>
                </a:extLst>
              </a:tr>
            </a:tbl>
          </a:graphicData>
        </a:graphic>
      </p:graphicFrame>
      <p:pic>
        <p:nvPicPr>
          <p:cNvPr id="2052" name="Picture 4" descr="My Personal Growth Journey">
            <a:extLst>
              <a:ext uri="{FF2B5EF4-FFF2-40B4-BE49-F238E27FC236}">
                <a16:creationId xmlns:a16="http://schemas.microsoft.com/office/drawing/2014/main" id="{7B4EC3CD-4858-E41F-0791-DE55A248948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357720" y="997803"/>
            <a:ext cx="2039521" cy="1250029"/>
          </a:xfrm>
          <a:prstGeom prst="rect">
            <a:avLst/>
          </a:prstGeom>
          <a:noFill/>
          <a:extLst>
            <a:ext uri="{909E8E84-426E-40DD-AFC4-6F175D3DCCD1}">
              <a14:hiddenFill xmlns:a14="http://schemas.microsoft.com/office/drawing/2010/main">
                <a:solidFill>
                  <a:srgbClr val="FFFFFF"/>
                </a:solidFill>
              </a14:hiddenFill>
            </a:ext>
          </a:extLst>
        </p:spPr>
      </p:pic>
      <p:sp>
        <p:nvSpPr>
          <p:cNvPr id="57" name="TextBox 56">
            <a:extLst>
              <a:ext uri="{FF2B5EF4-FFF2-40B4-BE49-F238E27FC236}">
                <a16:creationId xmlns:a16="http://schemas.microsoft.com/office/drawing/2014/main" id="{5CBCB2BB-7552-77EA-C125-548370948B4C}"/>
              </a:ext>
            </a:extLst>
          </p:cNvPr>
          <p:cNvSpPr txBox="1"/>
          <p:nvPr/>
        </p:nvSpPr>
        <p:spPr>
          <a:xfrm>
            <a:off x="9111381" y="2291524"/>
            <a:ext cx="2819714" cy="1546577"/>
          </a:xfrm>
          <a:prstGeom prst="rect">
            <a:avLst/>
          </a:prstGeom>
          <a:noFill/>
        </p:spPr>
        <p:txBody>
          <a:bodyPr wrap="square">
            <a:spAutoFit/>
          </a:bodyPr>
          <a:lstStyle/>
          <a:p>
            <a:r>
              <a:rPr lang="en-US" sz="1050" dirty="0">
                <a:latin typeface="Twinkl Cursive Unlooped" panose="02000000000000000000" pitchFamily="2" charset="0"/>
              </a:rPr>
              <a:t>Some people take personal journeys, such as walking long distances for reflection (e.g., the Camino de Santiago).</a:t>
            </a:r>
          </a:p>
          <a:p>
            <a:endParaRPr lang="en-US" sz="1050" dirty="0">
              <a:latin typeface="Twinkl Cursive Unlooped" panose="02000000000000000000" pitchFamily="2" charset="0"/>
            </a:endParaRPr>
          </a:p>
          <a:p>
            <a:r>
              <a:rPr lang="en-US" sz="1050" dirty="0">
                <a:latin typeface="Twinkl Cursive Unlooped" panose="02000000000000000000" pitchFamily="2" charset="0"/>
              </a:rPr>
              <a:t>Meditation retreats help people find inner peace.</a:t>
            </a:r>
          </a:p>
          <a:p>
            <a:endParaRPr lang="en-US" sz="1050" dirty="0">
              <a:latin typeface="Twinkl Cursive Unlooped" panose="02000000000000000000" pitchFamily="2" charset="0"/>
            </a:endParaRPr>
          </a:p>
          <a:p>
            <a:r>
              <a:rPr lang="en-US" sz="1050" dirty="0">
                <a:latin typeface="Twinkl Cursive Unlooped" panose="02000000000000000000" pitchFamily="2" charset="0"/>
              </a:rPr>
              <a:t>Travel to places of natural beauty can be a way to feel connected to something greater.</a:t>
            </a:r>
          </a:p>
        </p:txBody>
      </p:sp>
    </p:spTree>
    <p:extLst>
      <p:ext uri="{BB962C8B-B14F-4D97-AF65-F5344CB8AC3E}">
        <p14:creationId xmlns:p14="http://schemas.microsoft.com/office/powerpoint/2010/main" val="26155282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acf9913-9f9f-4742-bcf7-e32e20cd04a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6EE68C4CB0C7242A0BE7E7E10B436E6" ma:contentTypeVersion="14" ma:contentTypeDescription="Create a new document." ma:contentTypeScope="" ma:versionID="bba8c0e93471d6de53f822cfd313ac94">
  <xsd:schema xmlns:xsd="http://www.w3.org/2001/XMLSchema" xmlns:xs="http://www.w3.org/2001/XMLSchema" xmlns:p="http://schemas.microsoft.com/office/2006/metadata/properties" xmlns:ns2="cacf9913-9f9f-4742-bcf7-e32e20cd04a3" xmlns:ns3="77b5e58d-ea15-45d9-8054-cefe31627482" targetNamespace="http://schemas.microsoft.com/office/2006/metadata/properties" ma:root="true" ma:fieldsID="cf38c7fd9317afc98c98f0c3d7656d5b" ns2:_="" ns3:_="">
    <xsd:import namespace="cacf9913-9f9f-4742-bcf7-e32e20cd04a3"/>
    <xsd:import namespace="77b5e58d-ea15-45d9-8054-cefe31627482"/>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cf9913-9f9f-4742-bcf7-e32e20cd04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a4b47c9c-5e66-4eac-b238-c1bb80aeef23"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7b5e58d-ea15-45d9-8054-cefe3162748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1DC2F99-F35B-4733-B573-4C606C27E9A8}">
  <ds:schemaRefs>
    <ds:schemaRef ds:uri="http://schemas.microsoft.com/office/infopath/2007/PartnerControls"/>
    <ds:schemaRef ds:uri="http://www.w3.org/XML/1998/namespace"/>
    <ds:schemaRef ds:uri="http://schemas.microsoft.com/office/2006/documentManagement/types"/>
    <ds:schemaRef ds:uri="http://purl.org/dc/dcmitype/"/>
    <ds:schemaRef ds:uri="http://purl.org/dc/elements/1.1/"/>
    <ds:schemaRef ds:uri="cacf9913-9f9f-4742-bcf7-e32e20cd04a3"/>
    <ds:schemaRef ds:uri="http://schemas.microsoft.com/office/2006/metadata/properties"/>
    <ds:schemaRef ds:uri="http://schemas.openxmlformats.org/package/2006/metadata/core-properties"/>
    <ds:schemaRef ds:uri="77b5e58d-ea15-45d9-8054-cefe31627482"/>
    <ds:schemaRef ds:uri="http://purl.org/dc/terms/"/>
  </ds:schemaRefs>
</ds:datastoreItem>
</file>

<file path=customXml/itemProps2.xml><?xml version="1.0" encoding="utf-8"?>
<ds:datastoreItem xmlns:ds="http://schemas.openxmlformats.org/officeDocument/2006/customXml" ds:itemID="{DF06DD1D-7885-49B9-9E49-90472BECDB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cf9913-9f9f-4742-bcf7-e32e20cd04a3"/>
    <ds:schemaRef ds:uri="77b5e58d-ea15-45d9-8054-cefe316274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8E35FED-9C7A-4F5E-ADD2-1C37698509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176</TotalTime>
  <Words>623</Words>
  <Application>Microsoft Office PowerPoint</Application>
  <PresentationFormat>Widescreen</PresentationFormat>
  <Paragraphs>48</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Twinkl Cursive Unlooped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Lauren Newson</dc:creator>
  <cp:lastModifiedBy>Thomas Osborne</cp:lastModifiedBy>
  <cp:revision>2</cp:revision>
  <cp:lastPrinted>2025-02-24T16:13:33Z</cp:lastPrinted>
  <dcterms:created xsi:type="dcterms:W3CDTF">2025-02-14T11:08:41Z</dcterms:created>
  <dcterms:modified xsi:type="dcterms:W3CDTF">2025-02-24T16:13:35Z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0x01010096EE68C4CB0C7242A0BE7E7E10B436E6</vt:lpwstr>
  </property>
  <property fmtid="{D5CDD505-2E9C-101B-9397-08002B2CF9AE}" pid="3" name="MediaServiceImageTags">
    <vt:lpwstr/>
  </property>
</Properties>
</file>