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3717F9-C7B3-4775-860A-87B900962B20}" v="3" dt="2025-04-27T17:25:28.7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F7F405-B48F-4151-A9BC-DDBB2365D609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AB50F8-E6EF-49C4-AF9C-2C0F903864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007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 fontAlgn="base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0420F7-B5A5-46F8-85FA-22654E2A1B2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124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645DA-0F46-18B2-1EF6-131D5FCA5E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0705D9-B3EE-754A-8D22-C22D149E30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03DFDC-E76A-8457-A60B-49D7393F9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EA0F-A24E-4F1B-B1DB-F5F11E51E696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3CEEC5-9EC5-C57D-CD4E-5B5F25061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053835-6208-A4B2-4C35-1C369117E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DB96C-D984-4EB3-A3F8-52F8A46B5E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808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2A377-52C4-1EA5-E33B-053E65A97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4934E8-39A2-5D23-A8FA-B82AB7FA88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185A45-1018-8842-0CA9-BF5D61E2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EA0F-A24E-4F1B-B1DB-F5F11E51E696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B6BAB6-11E4-22F4-CB19-46164FEAF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C8A436-0009-6DFD-A87B-BFB9FBC3B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DB96C-D984-4EB3-A3F8-52F8A46B5E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119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E77D2-D570-98F0-D23D-F259C1D8B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DE264E-2DDC-1D06-ABE2-118E38BF99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F5C843-04DF-E728-6CC5-BD2154D4F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EA0F-A24E-4F1B-B1DB-F5F11E51E696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542B8-CC92-053C-6843-40120B1CF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857C0F-A6B8-0237-98BE-5B8207771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DB96C-D984-4EB3-A3F8-52F8A46B5E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660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971F3-B323-4D75-C5DE-5E1C46B2A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AA9254-717D-F037-4057-E2ABC6E602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8A53CE-C8BA-9086-3B07-590FF7F047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378523-F4F3-925A-292E-02E15F50A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EA0F-A24E-4F1B-B1DB-F5F11E51E696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5D9E90-245B-42A8-2303-4E7850999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5B43FF-135E-A336-4D44-0E0895814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DB96C-D984-4EB3-A3F8-52F8A46B5E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334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DA086-2F8E-15FC-8580-27610B2E9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B45269-B005-378F-FEE7-7A293A4F58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C10FBD-3AE2-C237-6E62-C5D8A77F81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CF9417-7490-FF60-4980-3260C6B329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4411EA-C370-C248-1F6F-6C3D28C0A5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688F60-D845-F027-87D5-5446354BA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EA0F-A24E-4F1B-B1DB-F5F11E51E696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80862E-3A1B-11A1-22AA-79823D7D5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5BE000-596D-2D44-81A8-44D75658B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DB96C-D984-4EB3-A3F8-52F8A46B5E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101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E0980-8AC7-6DE2-F00B-20F4338EE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6A63BA-E411-CCE0-9CB0-6722AC028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EA0F-A24E-4F1B-B1DB-F5F11E51E696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E63DD8-B582-D6F9-E37A-64461ED04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CEB870-B80F-71E0-AA89-EEC8F6219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DB96C-D984-4EB3-A3F8-52F8A46B5E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827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4BB54A-87AE-228C-7356-43BC29F6D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EA0F-A24E-4F1B-B1DB-F5F11E51E696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A0520F-A7B4-C1EF-88CB-BC20AF4D0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95F738-1850-7BE7-76EE-84FA101F3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DB96C-D984-4EB3-A3F8-52F8A46B5E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76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0F9E47-E066-7ABC-8474-1377EE00A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2099C8-38FE-8358-970D-A069382098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BBC1CA-7947-FCE7-0107-8EB9EAA79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1E25DA-1CFF-30F8-4DAB-37E3D7218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EA0F-A24E-4F1B-B1DB-F5F11E51E696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89CF5F-B7D6-02B1-3FC0-5E9761580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40BCA2-820E-273B-130C-6182FFDB9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DB96C-D984-4EB3-A3F8-52F8A46B5E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239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3482C-A0E8-E4CC-7059-68660633D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3E0337-0252-F1C1-534A-B88556D1D0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FAB01E-76AA-4D09-EB4D-D4F87A34CA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7ECEEC-8454-1B31-FEBB-D318DE9D2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EA0F-A24E-4F1B-B1DB-F5F11E51E696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10D15D-DD7C-FE88-D0BC-A306A81A5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98E723-4C4C-ED97-2C41-084036492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DB96C-D984-4EB3-A3F8-52F8A46B5E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640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E59FFC-8BAB-1BA6-4254-2980E1974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A596DE-E080-00E0-101E-CAB268E3B5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3B40C-8B1A-03B2-F896-6892817A0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EA0F-A24E-4F1B-B1DB-F5F11E51E696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E5526A-5BC3-CBB0-7869-3EF5C557B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73201F-229D-35B8-8754-560B89807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DB96C-D984-4EB3-A3F8-52F8A46B5E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379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A6C20F-33CD-1BAF-F609-30D1311681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71484D-8733-6BC5-5C5E-4CC426B8B6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87EED6-391F-FA30-1AB7-9D8E52568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EA0F-A24E-4F1B-B1DB-F5F11E51E696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7A5881-398F-DE98-DA6C-FCDF0DCC8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7CC5F6-71B3-DB4C-283D-BD7F0C91B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DB96C-D984-4EB3-A3F8-52F8A46B5E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238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D3B3D8-3D78-C5BC-CD3D-E9A6A9A92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D7DA17-85BF-F369-BEC0-8A6B8813D9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DA3562-C0CE-4101-F6BF-8D66EFE905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7EA0F-A24E-4F1B-B1DB-F5F11E51E696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3131C-0723-5FC0-FBE7-7D69A047E1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0208AF-C3CB-4816-AE0A-399839B9A5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4DB96C-D984-4EB3-A3F8-52F8A46B5E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141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13B44E9-E16C-8C9F-FA1A-C6ABD4AF5F31}"/>
              </a:ext>
            </a:extLst>
          </p:cNvPr>
          <p:cNvSpPr txBox="1"/>
          <p:nvPr/>
        </p:nvSpPr>
        <p:spPr>
          <a:xfrm>
            <a:off x="69857" y="72857"/>
            <a:ext cx="11885838" cy="6712286"/>
          </a:xfrm>
          <a:prstGeom prst="rect">
            <a:avLst/>
          </a:prstGeom>
          <a:noFill/>
          <a:ln w="57150">
            <a:solidFill>
              <a:srgbClr val="FF660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 descr="A logo for a school&#10;&#10;Description automatically generated">
            <a:extLst>
              <a:ext uri="{FF2B5EF4-FFF2-40B4-BE49-F238E27FC236}">
                <a16:creationId xmlns:a16="http://schemas.microsoft.com/office/drawing/2014/main" id="{55AFB534-61B3-F4F0-2377-A1E63500B4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1" y="250632"/>
            <a:ext cx="693280" cy="71042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CEE7B23-9A63-A505-0F4A-D2CAE88FA3EB}"/>
              </a:ext>
            </a:extLst>
          </p:cNvPr>
          <p:cNvSpPr txBox="1"/>
          <p:nvPr/>
        </p:nvSpPr>
        <p:spPr>
          <a:xfrm>
            <a:off x="1249961" y="206608"/>
            <a:ext cx="9834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Twinkl Cursive Unlooped" panose="02000000000000000000" pitchFamily="2" charset="0"/>
              </a:rPr>
              <a:t>Properties of Materials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A0A8FC3-FE0F-5E79-C7DC-FF65C7EDA36F}"/>
              </a:ext>
            </a:extLst>
          </p:cNvPr>
          <p:cNvSpPr txBox="1"/>
          <p:nvPr/>
        </p:nvSpPr>
        <p:spPr>
          <a:xfrm>
            <a:off x="236305" y="5285355"/>
            <a:ext cx="1596448" cy="1354217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winkl Cursive Unlooped" panose="02000000000000000000" pitchFamily="2" charset="0"/>
              </a:rPr>
              <a:t>Concept: </a:t>
            </a:r>
            <a:endParaRPr lang="en-GB" dirty="0">
              <a:latin typeface="Twinkl Cursive Unlooped" panose="02000000000000000000" pitchFamily="2" charset="0"/>
            </a:endParaRPr>
          </a:p>
          <a:p>
            <a:pPr algn="ctr"/>
            <a:r>
              <a:rPr lang="en-GB" sz="1400" b="1" dirty="0">
                <a:latin typeface="Twinkl Cursive Unlooped" panose="02000000000000000000" pitchFamily="2" charset="0"/>
              </a:rPr>
              <a:t>Cause and effect</a:t>
            </a:r>
          </a:p>
          <a:p>
            <a:pPr algn="ctr"/>
            <a:endParaRPr lang="en-GB" b="1" dirty="0">
              <a:latin typeface="Twinkl Cursive Unlooped" panose="02000000000000000000" pitchFamily="2" charset="0"/>
            </a:endParaRPr>
          </a:p>
          <a:p>
            <a:pPr algn="ctr"/>
            <a:endParaRPr lang="en-GB" b="1" dirty="0">
              <a:latin typeface="Twinkl Cursive Unlooped" panose="02000000000000000000" pitchFamily="2" charset="0"/>
            </a:endParaRPr>
          </a:p>
          <a:p>
            <a:pPr algn="ctr"/>
            <a:endParaRPr lang="en-GB" b="1" dirty="0">
              <a:latin typeface="Twinkl Cursive Unlooped" panose="02000000000000000000" pitchFamily="2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CBF3222-5CDF-FE67-075B-7DBE529BDBDE}"/>
              </a:ext>
            </a:extLst>
          </p:cNvPr>
          <p:cNvSpPr txBox="1"/>
          <p:nvPr/>
        </p:nvSpPr>
        <p:spPr>
          <a:xfrm>
            <a:off x="1878155" y="5151803"/>
            <a:ext cx="163343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Twinkl Cursive Unlooped" panose="02000000000000000000" pitchFamily="2" charset="0"/>
              </a:rPr>
              <a:t>Our learning links to the concept of cause and effect as we are looking at the way in which the properties of a material make it suitable for a purpose. </a:t>
            </a:r>
            <a:r>
              <a:rPr lang="en-US" sz="1100" dirty="0">
                <a:latin typeface="Twinkl Cursive Unlooped" panose="02000000000000000000" pitchFamily="2" charset="0"/>
              </a:rPr>
              <a:t>. </a:t>
            </a:r>
            <a:endParaRPr lang="en-GB" dirty="0">
              <a:latin typeface="Twinkl Cursive Unlooped" panose="02000000000000000000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F02B433-AA8F-38E3-83DF-5765AC2800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3683" y="249781"/>
            <a:ext cx="638175" cy="595313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8875FD9A-018E-D3F0-FE5F-CE1400F4A1C6}"/>
              </a:ext>
            </a:extLst>
          </p:cNvPr>
          <p:cNvSpPr txBox="1"/>
          <p:nvPr/>
        </p:nvSpPr>
        <p:spPr>
          <a:xfrm>
            <a:off x="3648895" y="908098"/>
            <a:ext cx="479593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Twinkl Cursive Unlooped" panose="02000000000000000000" pitchFamily="2" charset="0"/>
              </a:rPr>
              <a:t>All objects are constructed from materials. Some are natural and some are man-made. </a:t>
            </a:r>
          </a:p>
          <a:p>
            <a:pPr algn="ctr"/>
            <a:r>
              <a:rPr lang="en-US" sz="1400" dirty="0">
                <a:latin typeface="Twinkl Cursive Unlooped" panose="02000000000000000000" pitchFamily="2" charset="0"/>
              </a:rPr>
              <a:t>Different materials have different properties that make them suitable for a range of applications. </a:t>
            </a:r>
          </a:p>
          <a:p>
            <a:pPr algn="ctr"/>
            <a:endParaRPr lang="en-US" sz="1200" dirty="0">
              <a:latin typeface="Twinkl Cursive Unlooped" panose="02000000000000000000" pitchFamily="2" charset="0"/>
            </a:endParaRPr>
          </a:p>
          <a:p>
            <a:pPr algn="ctr"/>
            <a:endParaRPr lang="en-US" sz="1200" dirty="0">
              <a:latin typeface="Twinkl Cursive Unlooped" panose="02000000000000000000" pitchFamily="2" charset="0"/>
            </a:endParaRPr>
          </a:p>
          <a:p>
            <a:pPr algn="ctr"/>
            <a:endParaRPr lang="en-US" sz="1200" dirty="0">
              <a:latin typeface="Twinkl Cursive Unlooped" panose="02000000000000000000" pitchFamily="2" charset="0"/>
            </a:endParaRPr>
          </a:p>
          <a:p>
            <a:pPr algn="ctr"/>
            <a:endParaRPr lang="en-US" sz="1200" dirty="0">
              <a:latin typeface="Twinkl Cursive Unlooped" panose="02000000000000000000" pitchFamily="2" charset="0"/>
            </a:endParaRPr>
          </a:p>
          <a:p>
            <a:pPr algn="ctr"/>
            <a:endParaRPr lang="en-US" sz="1200" dirty="0">
              <a:latin typeface="Twinkl Cursive Unlooped" panose="02000000000000000000" pitchFamily="2" charset="0"/>
            </a:endParaRPr>
          </a:p>
          <a:p>
            <a:pPr algn="ctr"/>
            <a:endParaRPr lang="en-US" sz="1200" dirty="0">
              <a:latin typeface="Twinkl Cursive Unlooped" panose="02000000000000000000" pitchFamily="2" charset="0"/>
            </a:endParaRPr>
          </a:p>
          <a:p>
            <a:pPr algn="ctr"/>
            <a:endParaRPr lang="en-US" sz="1200" dirty="0">
              <a:latin typeface="Twinkl Cursive Unlooped" panose="02000000000000000000" pitchFamily="2" charset="0"/>
            </a:endParaRPr>
          </a:p>
          <a:p>
            <a:pPr algn="ctr"/>
            <a:endParaRPr lang="en-US" sz="1200" dirty="0">
              <a:latin typeface="Twinkl Cursive Unlooped" panose="02000000000000000000" pitchFamily="2" charset="0"/>
            </a:endParaRPr>
          </a:p>
          <a:p>
            <a:pPr algn="ctr"/>
            <a:endParaRPr lang="en-US" sz="1200" dirty="0">
              <a:latin typeface="Twinkl Cursive Unlooped" panose="02000000000000000000" pitchFamily="2" charset="0"/>
            </a:endParaRPr>
          </a:p>
          <a:p>
            <a:pPr algn="ctr"/>
            <a:endParaRPr lang="en-US" sz="1200" dirty="0">
              <a:latin typeface="Twinkl Cursive Unlooped" panose="02000000000000000000" pitchFamily="2" charset="0"/>
            </a:endParaRPr>
          </a:p>
          <a:p>
            <a:pPr algn="ctr"/>
            <a:endParaRPr lang="en-US" sz="1200" dirty="0">
              <a:latin typeface="Twinkl Cursive Unlooped" panose="02000000000000000000" pitchFamily="2" charset="0"/>
            </a:endParaRPr>
          </a:p>
          <a:p>
            <a:pPr algn="ctr"/>
            <a:endParaRPr lang="en-US" sz="1200" dirty="0">
              <a:latin typeface="Twinkl Cursive Unlooped" panose="02000000000000000000" pitchFamily="2" charset="0"/>
            </a:endParaRPr>
          </a:p>
          <a:p>
            <a:pPr algn="ctr"/>
            <a:endParaRPr lang="en-US" sz="1200" dirty="0">
              <a:latin typeface="Twinkl Cursive Unlooped" panose="02000000000000000000" pitchFamily="2" charset="0"/>
            </a:endParaRPr>
          </a:p>
          <a:p>
            <a:pPr algn="ctr"/>
            <a:endParaRPr lang="en-US" sz="1200" dirty="0">
              <a:latin typeface="Twinkl Cursive Unlooped" panose="02000000000000000000" pitchFamily="2" charset="0"/>
            </a:endParaRPr>
          </a:p>
          <a:p>
            <a:pPr algn="ctr"/>
            <a:endParaRPr lang="en-US" sz="1200" dirty="0">
              <a:latin typeface="Twinkl Cursive Unlooped" panose="02000000000000000000" pitchFamily="2" charset="0"/>
            </a:endParaRPr>
          </a:p>
          <a:p>
            <a:pPr algn="ctr"/>
            <a:endParaRPr lang="en-US" sz="1200" dirty="0">
              <a:latin typeface="Twinkl Cursive Unlooped" panose="02000000000000000000" pitchFamily="2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74775CE-3753-3D06-BAEB-47245C836BE7}"/>
              </a:ext>
            </a:extLst>
          </p:cNvPr>
          <p:cNvSpPr txBox="1"/>
          <p:nvPr/>
        </p:nvSpPr>
        <p:spPr>
          <a:xfrm>
            <a:off x="6283579" y="5410425"/>
            <a:ext cx="15170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Twinkl Cursive Unlooped" panose="02000000000000000000" pitchFamily="2" charset="0"/>
              </a:rPr>
              <a:t>S</a:t>
            </a:r>
            <a:r>
              <a:rPr lang="en-GB" sz="1200" b="1" dirty="0" err="1">
                <a:latin typeface="Twinkl Cursive Unlooped" panose="02000000000000000000" pitchFamily="2" charset="0"/>
              </a:rPr>
              <a:t>oluble</a:t>
            </a:r>
            <a:r>
              <a:rPr lang="en-GB" sz="1200" b="1" dirty="0">
                <a:latin typeface="Twinkl Cursive Unlooped" panose="02000000000000000000" pitchFamily="2" charset="0"/>
              </a:rPr>
              <a:t>  </a:t>
            </a:r>
            <a:r>
              <a:rPr lang="en-GB" sz="1200" dirty="0">
                <a:latin typeface="Twinkl Cursive Unlooped" panose="02000000000000000000" pitchFamily="2" charset="0"/>
              </a:rPr>
              <a:t>materials</a:t>
            </a:r>
            <a:r>
              <a:rPr lang="en-GB" sz="1200" b="1" dirty="0">
                <a:latin typeface="Twinkl Cursive Unlooped" panose="02000000000000000000" pitchFamily="2" charset="0"/>
              </a:rPr>
              <a:t> do </a:t>
            </a:r>
            <a:r>
              <a:rPr lang="en-GB" sz="1200" dirty="0">
                <a:latin typeface="Twinkl Cursive Unlooped" panose="02000000000000000000" pitchFamily="2" charset="0"/>
              </a:rPr>
              <a:t>dissolve in water</a:t>
            </a:r>
          </a:p>
          <a:p>
            <a:endParaRPr lang="en-GB" sz="1200" b="1" dirty="0">
              <a:latin typeface="Twinkl Cursive Unlooped" panose="02000000000000000000" pitchFamily="2" charset="0"/>
            </a:endParaRPr>
          </a:p>
          <a:p>
            <a:r>
              <a:rPr lang="en-GB" sz="1200" b="1" dirty="0">
                <a:latin typeface="Twinkl Cursive Unlooped" panose="02000000000000000000" pitchFamily="2" charset="0"/>
              </a:rPr>
              <a:t>Insoluble </a:t>
            </a:r>
            <a:r>
              <a:rPr lang="en-GB" sz="1200" dirty="0">
                <a:latin typeface="Twinkl Cursive Unlooped" panose="02000000000000000000" pitchFamily="2" charset="0"/>
              </a:rPr>
              <a:t>materials</a:t>
            </a:r>
            <a:r>
              <a:rPr lang="en-GB" sz="1200" b="1" dirty="0">
                <a:latin typeface="Twinkl Cursive Unlooped" panose="02000000000000000000" pitchFamily="2" charset="0"/>
              </a:rPr>
              <a:t> do not </a:t>
            </a:r>
            <a:r>
              <a:rPr lang="en-GB" sz="1200" dirty="0">
                <a:latin typeface="Twinkl Cursive Unlooped" panose="02000000000000000000" pitchFamily="2" charset="0"/>
              </a:rPr>
              <a:t>dissolve in water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E0280F5-BF54-0C7B-2B2C-D42671CAC32F}"/>
              </a:ext>
            </a:extLst>
          </p:cNvPr>
          <p:cNvSpPr txBox="1"/>
          <p:nvPr/>
        </p:nvSpPr>
        <p:spPr>
          <a:xfrm>
            <a:off x="8208874" y="1031205"/>
            <a:ext cx="3363896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Twinkl Cursive Unlooped" panose="02000000000000000000" pitchFamily="2" charset="0"/>
              </a:rPr>
              <a:t>Separating </a:t>
            </a:r>
          </a:p>
          <a:p>
            <a:pPr algn="ctr"/>
            <a:r>
              <a:rPr lang="en-GB" sz="2400" dirty="0">
                <a:solidFill>
                  <a:schemeClr val="accent1"/>
                </a:solidFill>
                <a:latin typeface="Twinkl Cursive Unlooped" panose="02000000000000000000" pitchFamily="2" charset="0"/>
              </a:rPr>
              <a:t>Materials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D9B37D7-2ED4-0195-BFDC-49721A68ED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239" y="5850624"/>
            <a:ext cx="717535" cy="7089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D775A83-65E1-C7C0-5424-855C891113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2146" y="5201958"/>
            <a:ext cx="2733527" cy="8086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5C47DA3-684D-37CC-3674-0397B99CC921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b="11285"/>
          <a:stretch/>
        </p:blipFill>
        <p:spPr>
          <a:xfrm>
            <a:off x="4051913" y="6010589"/>
            <a:ext cx="1633438" cy="685029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6462842-AC71-5AF5-A5F0-E5A5D192205B}"/>
              </a:ext>
            </a:extLst>
          </p:cNvPr>
          <p:cNvCxnSpPr/>
          <p:nvPr/>
        </p:nvCxnSpPr>
        <p:spPr>
          <a:xfrm>
            <a:off x="3749964" y="5959716"/>
            <a:ext cx="226281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25B49022-D1B8-9307-3FF9-EA69AF1E9F5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66203" y="1956922"/>
            <a:ext cx="4221446" cy="232819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3F578DA-B1BA-042D-D572-00DC5DCC3D73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3007" b="1"/>
          <a:stretch/>
        </p:blipFill>
        <p:spPr>
          <a:xfrm>
            <a:off x="8444833" y="4470400"/>
            <a:ext cx="2552700" cy="202323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249954F-7A21-5714-0ABE-5BA407ABBDF2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t="2120"/>
          <a:stretch/>
        </p:blipFill>
        <p:spPr>
          <a:xfrm>
            <a:off x="4697979" y="1883867"/>
            <a:ext cx="2552733" cy="314370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A89E0A8-4781-DA2C-A190-627C2CF73BA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51477" y="855082"/>
            <a:ext cx="2552381" cy="43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8255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acf9913-9f9f-4742-bcf7-e32e20cd04a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EE68C4CB0C7242A0BE7E7E10B436E6" ma:contentTypeVersion="14" ma:contentTypeDescription="Create a new document." ma:contentTypeScope="" ma:versionID="bba8c0e93471d6de53f822cfd313ac94">
  <xsd:schema xmlns:xsd="http://www.w3.org/2001/XMLSchema" xmlns:xs="http://www.w3.org/2001/XMLSchema" xmlns:p="http://schemas.microsoft.com/office/2006/metadata/properties" xmlns:ns2="cacf9913-9f9f-4742-bcf7-e32e20cd04a3" xmlns:ns3="77b5e58d-ea15-45d9-8054-cefe31627482" targetNamespace="http://schemas.microsoft.com/office/2006/metadata/properties" ma:root="true" ma:fieldsID="cf38c7fd9317afc98c98f0c3d7656d5b" ns2:_="" ns3:_="">
    <xsd:import namespace="cacf9913-9f9f-4742-bcf7-e32e20cd04a3"/>
    <xsd:import namespace="77b5e58d-ea15-45d9-8054-cefe3162748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cf9913-9f9f-4742-bcf7-e32e20cd04a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a4b47c9c-5e66-4eac-b238-c1bb80aeef2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b5e58d-ea15-45d9-8054-cefe31627482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833B505-07E1-4F06-B088-F3991895BE9A}">
  <ds:schemaRefs>
    <ds:schemaRef ds:uri="http://schemas.microsoft.com/office/2006/metadata/properties"/>
    <ds:schemaRef ds:uri="http://schemas.microsoft.com/office/infopath/2007/PartnerControls"/>
    <ds:schemaRef ds:uri="cacf9913-9f9f-4742-bcf7-e32e20cd04a3"/>
  </ds:schemaRefs>
</ds:datastoreItem>
</file>

<file path=customXml/itemProps2.xml><?xml version="1.0" encoding="utf-8"?>
<ds:datastoreItem xmlns:ds="http://schemas.openxmlformats.org/officeDocument/2006/customXml" ds:itemID="{68571C39-B5B9-4F5B-B1FC-B7E8EA2235D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AC6C9EA-06FD-409C-885A-F6A604B405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acf9913-9f9f-4742-bcf7-e32e20cd04a3"/>
    <ds:schemaRef ds:uri="77b5e58d-ea15-45d9-8054-cefe3162748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87</Words>
  <Application>Microsoft Office PowerPoint</Application>
  <PresentationFormat>Widescreen</PresentationFormat>
  <Paragraphs>27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Unlooped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Newson</dc:creator>
  <cp:lastModifiedBy>Lauren Newson</cp:lastModifiedBy>
  <cp:revision>6</cp:revision>
  <dcterms:created xsi:type="dcterms:W3CDTF">2025-02-14T11:08:41Z</dcterms:created>
  <dcterms:modified xsi:type="dcterms:W3CDTF">2025-05-01T16:11:51Z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0x01010096EE68C4CB0C7242A0BE7E7E10B436E6</vt:lpwstr>
  </property>
</Properties>
</file>